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92">
          <p15:clr>
            <a:srgbClr val="A4A3A4"/>
          </p15:clr>
        </p15:guide>
        <p15:guide id="2" pos="3144">
          <p15:clr>
            <a:srgbClr val="A4A3A4"/>
          </p15:clr>
        </p15:guide>
        <p15:guide id="3" orient="horz" pos="960">
          <p15:clr>
            <a:srgbClr val="A4A3A4"/>
          </p15:clr>
        </p15:guide>
      </p15:sldGuideLst>
    </p:ext>
    <p:ext uri="GoogleSlidesCustomDataVersion2">
      <go:slidesCustomData xmlns:go="http://customooxmlschemas.google.com/" r:id="rId18" roundtripDataSignature="AMtx7mjx6DKDhfxK195TLIo9pmg5lrvn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CACCE8E-229E-4676-AFBE-8C9FF72876D8}">
  <a:tblStyle styleId="{0CACCE8E-229E-4676-AFBE-8C9FF72876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92" orient="horz"/>
        <p:guide pos="3144"/>
        <p:guide pos="9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fb2e59fe5b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fb2e59fe5b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fb2e59fe5b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fb2e59fe5b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fb2e59fe5b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2fb2e59fe5b_1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fb2e59fe5b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fb2e59fe5b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2fb2e59fe5b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fb2e59fe5b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fb2e59fe5b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g2fb2e59fe5b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>
  <p:cSld name="Solo el título">
    <p:bg>
      <p:bgPr>
        <a:solidFill>
          <a:schemeClr val="accen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15"/>
          <p:cNvGrpSpPr/>
          <p:nvPr/>
        </p:nvGrpSpPr>
        <p:grpSpPr>
          <a:xfrm>
            <a:off x="0" y="0"/>
            <a:ext cx="6843092" cy="6858132"/>
            <a:chOff x="0" y="0"/>
            <a:chExt cx="6843092" cy="6858132"/>
          </a:xfrm>
        </p:grpSpPr>
        <p:sp>
          <p:nvSpPr>
            <p:cNvPr id="17" name="Google Shape;17;p15"/>
            <p:cNvSpPr/>
            <p:nvPr/>
          </p:nvSpPr>
          <p:spPr>
            <a:xfrm>
              <a:off x="2021206" y="4828032"/>
              <a:ext cx="2030100" cy="2030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" name="Google Shape;18;p15"/>
            <p:cNvSpPr/>
            <p:nvPr/>
          </p:nvSpPr>
          <p:spPr>
            <a:xfrm>
              <a:off x="0" y="0"/>
              <a:ext cx="2029968" cy="2029968"/>
            </a:xfrm>
            <a:custGeom>
              <a:rect b="b" l="l" r="r" t="t"/>
              <a:pathLst>
                <a:path extrusionOk="0" h="1828800" w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" name="Google Shape;19;p15"/>
            <p:cNvSpPr/>
            <p:nvPr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" name="Google Shape;20;p15"/>
            <p:cNvSpPr/>
            <p:nvPr/>
          </p:nvSpPr>
          <p:spPr>
            <a:xfrm>
              <a:off x="0" y="6108192"/>
              <a:ext cx="2030100" cy="749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" name="Google Shape;21;p15"/>
            <p:cNvSpPr/>
            <p:nvPr/>
          </p:nvSpPr>
          <p:spPr>
            <a:xfrm>
              <a:off x="4054172" y="4069080"/>
              <a:ext cx="2788920" cy="2788920"/>
            </a:xfrm>
            <a:custGeom>
              <a:rect b="b" l="l" r="r" t="t"/>
              <a:pathLst>
                <a:path extrusionOk="0" h="1828800" w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22" name="Google Shape;22;p15"/>
            <p:cNvGrpSpPr/>
            <p:nvPr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23" name="Google Shape;23;p15"/>
              <p:cNvGrpSpPr/>
              <p:nvPr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4" name="Google Shape;24;p15"/>
                <p:cNvGrpSpPr/>
                <p:nvPr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5" name="Google Shape;25;p15"/>
                  <p:cNvGrpSpPr/>
                  <p:nvPr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26" name="Google Shape;26;p15"/>
                    <p:cNvGrpSpPr/>
                    <p:nvPr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27" name="Google Shape;27;p15"/>
                      <p:cNvGrpSpPr/>
                      <p:nvPr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28" name="Google Shape;28;p15"/>
                        <p:cNvGrpSpPr/>
                        <p:nvPr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29" name="Google Shape;29;p15"/>
                          <p:cNvGrpSpPr/>
                          <p:nvPr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0" name="Google Shape;30;p15"/>
                            <p:cNvSpPr/>
                            <p:nvPr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cap="flat" cmpd="sng" w="25400">
                              <a:solidFill>
                                <a:schemeClr val="accent1"/>
                              </a:solidFill>
                              <a:prstDash val="solid"/>
                              <a:miter lim="800000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45700" lIns="91425" spcFirstLastPara="1" rIns="91425" wrap="square" tIns="45700">
                              <a:noAutofit/>
                            </a:bodyPr>
                            <a:lstStyle/>
                            <a:p>
                              <a:pPr indent="0" lvl="0" marL="0" marR="0" rtl="0" algn="ctr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b="0" i="0" lang="es-ES" sz="1800" u="none" cap="none" strike="noStrike">
                                  <a:solidFill>
                                    <a:schemeClr val="dk1"/>
                                  </a:solidFill>
                                  <a:latin typeface="Avenir"/>
                                  <a:ea typeface="Avenir"/>
                                  <a:cs typeface="Avenir"/>
                                  <a:sym typeface="Avenir"/>
                                </a:rPr>
                                <a:t> </a:t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31" name="Google Shape;31;p15"/>
                            <p:cNvSpPr/>
                            <p:nvPr/>
                          </p:nvSpPr>
                          <p:spPr>
                            <a:xfrm>
                              <a:off x="5647624" y="7118350"/>
                              <a:ext cx="1691700" cy="1691700"/>
                            </a:xfrm>
                            <a:prstGeom prst="ellipse">
                              <a:avLst/>
                            </a:prstGeom>
                            <a:noFill/>
                            <a:ln cap="flat" cmpd="sng" w="25400">
                              <a:solidFill>
                                <a:schemeClr val="accent1"/>
                              </a:solidFill>
                              <a:prstDash val="solid"/>
                              <a:miter lim="800000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45700" lIns="91425" spcFirstLastPara="1" rIns="91425" wrap="square" tIns="45700">
                              <a:noAutofit/>
                            </a:bodyPr>
                            <a:lstStyle/>
                            <a:p>
                              <a:pPr indent="0" lvl="0" marL="0" marR="0" rtl="0" algn="ctr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b="0" i="0" lang="es-ES" sz="1800" u="none" cap="none" strike="noStrike">
                                  <a:solidFill>
                                    <a:schemeClr val="dk1"/>
                                  </a:solidFill>
                                  <a:latin typeface="Avenir"/>
                                  <a:ea typeface="Avenir"/>
                                  <a:cs typeface="Avenir"/>
                                  <a:sym typeface="Avenir"/>
                                </a:rPr>
                                <a:t> </a:t>
                              </a:r>
                              <a:endParaRPr/>
                            </a:p>
                          </p:txBody>
                        </p:sp>
                      </p:grpSp>
                      <p:sp>
                        <p:nvSpPr>
                          <p:cNvPr id="32" name="Google Shape;32;p15"/>
                          <p:cNvSpPr/>
                          <p:nvPr/>
                        </p:nvSpPr>
                        <p:spPr>
                          <a:xfrm>
                            <a:off x="5716204" y="7186930"/>
                            <a:ext cx="1554600" cy="1554600"/>
                          </a:xfrm>
                          <a:prstGeom prst="ellipse">
                            <a:avLst/>
                          </a:prstGeom>
                          <a:noFill/>
                          <a:ln cap="flat" cmpd="sng" w="25400">
                            <a:solidFill>
                              <a:schemeClr val="accent1"/>
                            </a:solidFill>
                            <a:prstDash val="solid"/>
                            <a:miter lim="800000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45700" lIns="91425" spcFirstLastPara="1" rIns="91425" wrap="square" tIns="45700">
                            <a:noAutofit/>
                          </a:bodyPr>
                          <a:lstStyle/>
                          <a:p>
                            <a:pPr indent="0" lvl="0" marL="0" marR="0" rtl="0" algn="ctr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b="0" i="0" lang="es-ES" sz="1800" u="none" cap="none" strike="noStrike">
                                <a:solidFill>
                                  <a:schemeClr val="dk1"/>
                                </a:solidFill>
                                <a:latin typeface="Avenir"/>
                                <a:ea typeface="Avenir"/>
                                <a:cs typeface="Avenir"/>
                                <a:sym typeface="Avenir"/>
                              </a:rPr>
                              <a:t> </a:t>
                            </a:r>
                            <a:endParaRPr/>
                          </a:p>
                        </p:txBody>
                      </p:sp>
                    </p:grpSp>
                    <p:sp>
                      <p:nvSpPr>
                        <p:cNvPr id="33" name="Google Shape;33;p15"/>
                        <p:cNvSpPr/>
                        <p:nvPr/>
                      </p:nvSpPr>
                      <p:spPr>
                        <a:xfrm>
                          <a:off x="5784784" y="7255510"/>
                          <a:ext cx="1417200" cy="1417200"/>
                        </a:xfrm>
                        <a:prstGeom prst="ellipse">
                          <a:avLst/>
                        </a:prstGeom>
                        <a:noFill/>
                        <a:ln cap="flat" cmpd="sng" w="25400">
                          <a:solidFill>
                            <a:schemeClr val="accent1"/>
                          </a:solidFill>
                          <a:prstDash val="solid"/>
                          <a:miter lim="800000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45700" lIns="91425" spcFirstLastPara="1" rIns="91425" wrap="square" tIns="45700">
                          <a:noAutofit/>
                        </a:bodyPr>
                        <a:lstStyle/>
                        <a:p>
                          <a:pPr indent="0" lvl="0" marL="0" marR="0" rtl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b="0" i="0" lang="es-ES" sz="1800" u="none" cap="none" strike="noStrike">
                              <a:solidFill>
                                <a:schemeClr val="dk1"/>
                              </a:solidFill>
                              <a:latin typeface="Avenir"/>
                              <a:ea typeface="Avenir"/>
                              <a:cs typeface="Avenir"/>
                              <a:sym typeface="Avenir"/>
                            </a:rPr>
                            <a:t> </a:t>
                          </a:r>
                          <a:endParaRPr/>
                        </a:p>
                      </p:txBody>
                    </p:sp>
                  </p:grpSp>
                  <p:sp>
                    <p:nvSpPr>
                      <p:cNvPr id="34" name="Google Shape;34;p15"/>
                      <p:cNvSpPr/>
                      <p:nvPr/>
                    </p:nvSpPr>
                    <p:spPr>
                      <a:xfrm>
                        <a:off x="5853364" y="7324090"/>
                        <a:ext cx="1280100" cy="1280100"/>
                      </a:xfrm>
                      <a:prstGeom prst="ellipse">
                        <a:avLst/>
                      </a:prstGeom>
                      <a:noFill/>
                      <a:ln cap="flat" cmpd="sng" w="25400">
                        <a:solidFill>
                          <a:schemeClr val="accent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0" i="0" lang="es-ES" sz="1800" u="none" cap="none" strike="noStrike">
                            <a:solidFill>
                              <a:schemeClr val="dk1"/>
                            </a:solidFill>
                            <a:latin typeface="Avenir"/>
                            <a:ea typeface="Avenir"/>
                            <a:cs typeface="Avenir"/>
                            <a:sym typeface="Avenir"/>
                          </a:rPr>
                          <a:t> </a:t>
                        </a:r>
                        <a:endParaRPr/>
                      </a:p>
                    </p:txBody>
                  </p:sp>
                </p:grpSp>
                <p:sp>
                  <p:nvSpPr>
                    <p:cNvPr id="35" name="Google Shape;35;p15"/>
                    <p:cNvSpPr/>
                    <p:nvPr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cap="flat" cmpd="sng" w="25400">
                      <a:solidFill>
                        <a:schemeClr val="accen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ES" sz="1800" u="none" cap="none" strike="noStrike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endParaRPr/>
                    </a:p>
                  </p:txBody>
                </p:sp>
              </p:grpSp>
              <p:sp>
                <p:nvSpPr>
                  <p:cNvPr id="36" name="Google Shape;36;p15"/>
                  <p:cNvSpPr/>
                  <p:nvPr/>
                </p:nvSpPr>
                <p:spPr>
                  <a:xfrm>
                    <a:off x="5799908" y="7584771"/>
                    <a:ext cx="1005900" cy="1005900"/>
                  </a:xfrm>
                  <a:prstGeom prst="ellipse">
                    <a:avLst/>
                  </a:prstGeom>
                  <a:noFill/>
                  <a:ln cap="flat" cmpd="sng" w="25400">
                    <a:solidFill>
                      <a:schemeClr val="accen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i="0" lang="es-ES" sz="1800" u="none" cap="none" strike="noStrike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rPr>
                      <a:t> </a:t>
                    </a:r>
                    <a:endParaRPr/>
                  </a:p>
                </p:txBody>
              </p:sp>
            </p:grpSp>
            <p:sp>
              <p:nvSpPr>
                <p:cNvPr id="37" name="Google Shape;37;p15"/>
                <p:cNvSpPr/>
                <p:nvPr/>
              </p:nvSpPr>
              <p:spPr>
                <a:xfrm>
                  <a:off x="5841984" y="7952850"/>
                  <a:ext cx="868800" cy="8688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800" u="none" cap="none" strike="noStrike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38" name="Google Shape;38;p15"/>
                <p:cNvSpPr/>
                <p:nvPr/>
              </p:nvSpPr>
              <p:spPr>
                <a:xfrm>
                  <a:off x="5910564" y="8021430"/>
                  <a:ext cx="731400" cy="7314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800" u="none" cap="none" strike="noStrike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39" name="Google Shape;39;p15"/>
                <p:cNvSpPr/>
                <p:nvPr/>
              </p:nvSpPr>
              <p:spPr>
                <a:xfrm>
                  <a:off x="5979144" y="8090010"/>
                  <a:ext cx="594300" cy="5943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800" u="none" cap="none" strike="noStrike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40" name="Google Shape;40;p15"/>
                <p:cNvSpPr/>
                <p:nvPr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800" u="none" cap="none" strike="noStrike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41" name="Google Shape;41;p15"/>
                <p:cNvSpPr/>
                <p:nvPr/>
              </p:nvSpPr>
              <p:spPr>
                <a:xfrm>
                  <a:off x="6116304" y="8227170"/>
                  <a:ext cx="320100" cy="3201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800" u="none" cap="none" strike="noStrike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</p:grpSp>
          <p:sp>
            <p:nvSpPr>
              <p:cNvPr id="42" name="Google Shape;42;p15"/>
              <p:cNvSpPr/>
              <p:nvPr/>
            </p:nvSpPr>
            <p:spPr>
              <a:xfrm>
                <a:off x="6184884" y="8295750"/>
                <a:ext cx="183000" cy="183000"/>
              </a:xfrm>
              <a:prstGeom prst="ellipse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s-ES" sz="1800" u="none" cap="none" strike="noStrike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</p:grpSp>
        <p:sp>
          <p:nvSpPr>
            <p:cNvPr id="43" name="Google Shape;43;p15"/>
            <p:cNvSpPr/>
            <p:nvPr/>
          </p:nvSpPr>
          <p:spPr>
            <a:xfrm rot="10800000">
              <a:off x="1014431" y="2043171"/>
              <a:ext cx="1014080" cy="2029968"/>
            </a:xfrm>
            <a:custGeom>
              <a:rect b="b" l="l" r="r" t="t"/>
              <a:pathLst>
                <a:path extrusionOk="0" h="1828800" w="915648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D4D0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" name="Google Shape;44;p15"/>
            <p:cNvSpPr/>
            <p:nvPr/>
          </p:nvSpPr>
          <p:spPr>
            <a:xfrm rot="5400000">
              <a:off x="2028432" y="4821048"/>
              <a:ext cx="2029968" cy="2029968"/>
            </a:xfrm>
            <a:custGeom>
              <a:rect b="b" l="l" r="r" t="t"/>
              <a:pathLst>
                <a:path extrusionOk="0" h="1828800" w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" name="Google Shape;45;p15"/>
            <p:cNvSpPr/>
            <p:nvPr/>
          </p:nvSpPr>
          <p:spPr>
            <a:xfrm>
              <a:off x="861942" y="888111"/>
              <a:ext cx="274200" cy="27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" name="Google Shape;46;p15"/>
            <p:cNvSpPr/>
            <p:nvPr/>
          </p:nvSpPr>
          <p:spPr>
            <a:xfrm>
              <a:off x="0" y="4082178"/>
              <a:ext cx="2030100" cy="2030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47" name="Google Shape;47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10800000">
              <a:off x="2029017" y="2051945"/>
              <a:ext cx="2029967" cy="2029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4078224"/>
              <a:ext cx="2029968" cy="2029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9" name="Google Shape;49;p15"/>
            <p:cNvCxnSpPr/>
            <p:nvPr/>
          </p:nvCxnSpPr>
          <p:spPr>
            <a:xfrm>
              <a:off x="974376" y="989441"/>
              <a:ext cx="5867400" cy="586710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0" name="Google Shape;50;p15"/>
          <p:cNvSpPr txBox="1"/>
          <p:nvPr>
            <p:ph type="ctrTitle"/>
          </p:nvPr>
        </p:nvSpPr>
        <p:spPr>
          <a:xfrm>
            <a:off x="4714772" y="677918"/>
            <a:ext cx="6856200" cy="3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venir"/>
              <a:buNone/>
              <a:defRPr sz="6000" cap="none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+ Tabla">
  <p:cSld name="Contenido + Tabla">
    <p:bg>
      <p:bgPr>
        <a:solidFill>
          <a:schemeClr val="dk2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/>
          <p:nvPr>
            <p:ph type="title"/>
          </p:nvPr>
        </p:nvSpPr>
        <p:spPr>
          <a:xfrm>
            <a:off x="762000" y="896112"/>
            <a:ext cx="10668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  <a:defRPr cap="none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4"/>
          <p:cNvSpPr/>
          <p:nvPr/>
        </p:nvSpPr>
        <p:spPr>
          <a:xfrm rot="10800000">
            <a:off x="11177016" y="0"/>
            <a:ext cx="1014984" cy="1014984"/>
          </a:xfrm>
          <a:custGeom>
            <a:rect b="b" l="l" r="r" t="t"/>
            <a:pathLst>
              <a:path extrusionOk="0" h="2029968" w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4"/>
          <p:cNvSpPr txBox="1"/>
          <p:nvPr>
            <p:ph idx="1" type="body"/>
          </p:nvPr>
        </p:nvSpPr>
        <p:spPr>
          <a:xfrm>
            <a:off x="762000" y="2417197"/>
            <a:ext cx="4278300" cy="3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24"/>
          <p:cNvSpPr txBox="1"/>
          <p:nvPr>
            <p:ph idx="10" type="dt"/>
          </p:nvPr>
        </p:nvSpPr>
        <p:spPr>
          <a:xfrm>
            <a:off x="767443" y="6353175"/>
            <a:ext cx="109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4"/>
          <p:cNvSpPr txBox="1"/>
          <p:nvPr>
            <p:ph idx="11" type="ftr"/>
          </p:nvPr>
        </p:nvSpPr>
        <p:spPr>
          <a:xfrm>
            <a:off x="5273449" y="6350000"/>
            <a:ext cx="2286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4"/>
          <p:cNvSpPr txBox="1"/>
          <p:nvPr>
            <p:ph idx="12" type="sldNum"/>
          </p:nvPr>
        </p:nvSpPr>
        <p:spPr>
          <a:xfrm>
            <a:off x="10968175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contenidos 3">
  <p:cSld name="Dos contenidos 3">
    <p:bg>
      <p:bgPr>
        <a:solidFill>
          <a:schemeClr val="accent2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 txBox="1"/>
          <p:nvPr>
            <p:ph type="title"/>
          </p:nvPr>
        </p:nvSpPr>
        <p:spPr>
          <a:xfrm>
            <a:off x="1552574" y="896111"/>
            <a:ext cx="98664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venir"/>
              <a:buNone/>
              <a:defRPr cap="none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4" name="Google Shape;294;p25"/>
          <p:cNvGrpSpPr/>
          <p:nvPr/>
        </p:nvGrpSpPr>
        <p:grpSpPr>
          <a:xfrm>
            <a:off x="0" y="0"/>
            <a:ext cx="1014982" cy="6858132"/>
            <a:chOff x="0" y="0"/>
            <a:chExt cx="1014982" cy="6858132"/>
          </a:xfrm>
        </p:grpSpPr>
        <p:sp>
          <p:nvSpPr>
            <p:cNvPr id="295" name="Google Shape;295;p25"/>
            <p:cNvSpPr/>
            <p:nvPr/>
          </p:nvSpPr>
          <p:spPr>
            <a:xfrm>
              <a:off x="0" y="4828032"/>
              <a:ext cx="1014900" cy="20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0" y="2833299"/>
              <a:ext cx="1014900" cy="2030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0" y="0"/>
              <a:ext cx="1014900" cy="2030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0" y="2029863"/>
              <a:ext cx="1014900" cy="81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9" name="Google Shape;299;p25"/>
            <p:cNvSpPr/>
            <p:nvPr/>
          </p:nvSpPr>
          <p:spPr>
            <a:xfrm rot="10800000">
              <a:off x="101623" y="2936725"/>
              <a:ext cx="913359" cy="1828800"/>
            </a:xfrm>
            <a:custGeom>
              <a:rect b="b" l="l" r="r" t="t"/>
              <a:pathLst>
                <a:path extrusionOk="0" h="1828800" w="915648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D4D0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300" name="Google Shape;300;p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Google Shape;302;p25"/>
          <p:cNvSpPr txBox="1"/>
          <p:nvPr>
            <p:ph idx="1" type="body"/>
          </p:nvPr>
        </p:nvSpPr>
        <p:spPr>
          <a:xfrm>
            <a:off x="1552575" y="2481940"/>
            <a:ext cx="6477900" cy="3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25"/>
          <p:cNvSpPr txBox="1"/>
          <p:nvPr>
            <p:ph idx="2" type="body"/>
          </p:nvPr>
        </p:nvSpPr>
        <p:spPr>
          <a:xfrm>
            <a:off x="8372723" y="2481940"/>
            <a:ext cx="3046500" cy="3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AutoNum type="arabicPeriod"/>
              <a:defRPr sz="18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AutoNum type="alphaLcPeriod"/>
              <a:defRPr sz="1800">
                <a:solidFill>
                  <a:schemeClr val="lt1"/>
                </a:solidFill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AutoNum type="arabicParenR"/>
              <a:defRPr sz="1800">
                <a:solidFill>
                  <a:schemeClr val="lt1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AutoNum type="alphaLcParenR"/>
              <a:defRPr sz="1800">
                <a:solidFill>
                  <a:schemeClr val="lt1"/>
                </a:solidFill>
              </a:defRPr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AutoNum type="romanLcPeriod"/>
              <a:defRPr sz="180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4" name="Google Shape;304;p25"/>
          <p:cNvSpPr txBox="1"/>
          <p:nvPr>
            <p:ph idx="10" type="dt"/>
          </p:nvPr>
        </p:nvSpPr>
        <p:spPr>
          <a:xfrm>
            <a:off x="1554480" y="6353175"/>
            <a:ext cx="109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25"/>
          <p:cNvSpPr txBox="1"/>
          <p:nvPr>
            <p:ph idx="11" type="ftr"/>
          </p:nvPr>
        </p:nvSpPr>
        <p:spPr>
          <a:xfrm>
            <a:off x="5744527" y="6350000"/>
            <a:ext cx="2286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25"/>
          <p:cNvSpPr txBox="1"/>
          <p:nvPr>
            <p:ph idx="12" type="sldNum"/>
          </p:nvPr>
        </p:nvSpPr>
        <p:spPr>
          <a:xfrm>
            <a:off x="11123295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739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sa">
  <p:cSld name="Mesa">
    <p:bg>
      <p:bgPr>
        <a:solidFill>
          <a:schemeClr val="dk2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/>
          <p:nvPr>
            <p:ph type="title"/>
          </p:nvPr>
        </p:nvSpPr>
        <p:spPr>
          <a:xfrm>
            <a:off x="764155" y="896112"/>
            <a:ext cx="106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  <a:defRPr cap="none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26"/>
          <p:cNvSpPr/>
          <p:nvPr/>
        </p:nvSpPr>
        <p:spPr>
          <a:xfrm rot="10800000">
            <a:off x="11177016" y="0"/>
            <a:ext cx="1014984" cy="1014984"/>
          </a:xfrm>
          <a:custGeom>
            <a:rect b="b" l="l" r="r" t="t"/>
            <a:pathLst>
              <a:path extrusionOk="0" h="2029968" w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0" name="Google Shape;310;p26"/>
          <p:cNvSpPr txBox="1"/>
          <p:nvPr>
            <p:ph idx="10" type="dt"/>
          </p:nvPr>
        </p:nvSpPr>
        <p:spPr>
          <a:xfrm>
            <a:off x="767443" y="6353175"/>
            <a:ext cx="109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26"/>
          <p:cNvSpPr txBox="1"/>
          <p:nvPr>
            <p:ph idx="11" type="ftr"/>
          </p:nvPr>
        </p:nvSpPr>
        <p:spPr>
          <a:xfrm>
            <a:off x="5273449" y="6350000"/>
            <a:ext cx="2286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6"/>
          <p:cNvSpPr txBox="1"/>
          <p:nvPr>
            <p:ph idx="12" type="sldNum"/>
          </p:nvPr>
        </p:nvSpPr>
        <p:spPr>
          <a:xfrm>
            <a:off x="10968175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2" type="title">
  <p:cSld name="TITLE">
    <p:bg>
      <p:bgPr>
        <a:solidFill>
          <a:schemeClr val="accent2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27"/>
          <p:cNvGrpSpPr/>
          <p:nvPr/>
        </p:nvGrpSpPr>
        <p:grpSpPr>
          <a:xfrm>
            <a:off x="0" y="0"/>
            <a:ext cx="6843092" cy="6858132"/>
            <a:chOff x="0" y="0"/>
            <a:chExt cx="6843092" cy="6858132"/>
          </a:xfrm>
        </p:grpSpPr>
        <p:sp>
          <p:nvSpPr>
            <p:cNvPr id="315" name="Google Shape;315;p27"/>
            <p:cNvSpPr/>
            <p:nvPr/>
          </p:nvSpPr>
          <p:spPr>
            <a:xfrm>
              <a:off x="2021206" y="4828032"/>
              <a:ext cx="2030100" cy="2030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0" y="0"/>
              <a:ext cx="2029968" cy="2029968"/>
            </a:xfrm>
            <a:custGeom>
              <a:rect b="b" l="l" r="r" t="t"/>
              <a:pathLst>
                <a:path extrusionOk="0" h="1828800" w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0" y="6108192"/>
              <a:ext cx="2030100" cy="749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4054172" y="4069080"/>
              <a:ext cx="2788920" cy="2788920"/>
            </a:xfrm>
            <a:custGeom>
              <a:rect b="b" l="l" r="r" t="t"/>
              <a:pathLst>
                <a:path extrusionOk="0" h="1828800" w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320" name="Google Shape;320;p27"/>
            <p:cNvGrpSpPr/>
            <p:nvPr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321" name="Google Shape;321;p27"/>
              <p:cNvGrpSpPr/>
              <p:nvPr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322" name="Google Shape;322;p27"/>
                <p:cNvGrpSpPr/>
                <p:nvPr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323" name="Google Shape;323;p27"/>
                  <p:cNvGrpSpPr/>
                  <p:nvPr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24" name="Google Shape;324;p27"/>
                    <p:cNvGrpSpPr/>
                    <p:nvPr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25" name="Google Shape;325;p27"/>
                      <p:cNvGrpSpPr/>
                      <p:nvPr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26" name="Google Shape;326;p27"/>
                        <p:cNvGrpSpPr/>
                        <p:nvPr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27" name="Google Shape;327;p27"/>
                          <p:cNvGrpSpPr/>
                          <p:nvPr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28" name="Google Shape;328;p27"/>
                            <p:cNvSpPr/>
                            <p:nvPr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cap="flat" cmpd="sng" w="25400">
                              <a:solidFill>
                                <a:schemeClr val="accent1"/>
                              </a:solidFill>
                              <a:prstDash val="solid"/>
                              <a:miter lim="800000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45700" lIns="91425" spcFirstLastPara="1" rIns="91425" wrap="square" tIns="45700">
                              <a:noAutofit/>
                            </a:bodyPr>
                            <a:lstStyle/>
                            <a:p>
                              <a:pPr indent="0" lvl="0" marL="0" marR="0" rtl="0" algn="ctr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s-ES" sz="1800">
                                  <a:solidFill>
                                    <a:schemeClr val="dk1"/>
                                  </a:solidFill>
                                  <a:latin typeface="Avenir"/>
                                  <a:ea typeface="Avenir"/>
                                  <a:cs typeface="Avenir"/>
                                  <a:sym typeface="Avenir"/>
                                </a:rPr>
                                <a:t> </a:t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329" name="Google Shape;329;p27"/>
                            <p:cNvSpPr/>
                            <p:nvPr/>
                          </p:nvSpPr>
                          <p:spPr>
                            <a:xfrm>
                              <a:off x="5647624" y="7118350"/>
                              <a:ext cx="1691700" cy="1691700"/>
                            </a:xfrm>
                            <a:prstGeom prst="ellipse">
                              <a:avLst/>
                            </a:prstGeom>
                            <a:noFill/>
                            <a:ln cap="flat" cmpd="sng" w="25400">
                              <a:solidFill>
                                <a:schemeClr val="accent1"/>
                              </a:solidFill>
                              <a:prstDash val="solid"/>
                              <a:miter lim="800000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45700" lIns="91425" spcFirstLastPara="1" rIns="91425" wrap="square" tIns="45700">
                              <a:noAutofit/>
                            </a:bodyPr>
                            <a:lstStyle/>
                            <a:p>
                              <a:pPr indent="0" lvl="0" marL="0" marR="0" rtl="0" algn="ctr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s-ES" sz="1800">
                                  <a:solidFill>
                                    <a:schemeClr val="dk1"/>
                                  </a:solidFill>
                                  <a:latin typeface="Avenir"/>
                                  <a:ea typeface="Avenir"/>
                                  <a:cs typeface="Avenir"/>
                                  <a:sym typeface="Avenir"/>
                                </a:rPr>
                                <a:t> </a:t>
                              </a:r>
                              <a:endParaRPr/>
                            </a:p>
                          </p:txBody>
                        </p:sp>
                      </p:grpSp>
                      <p:sp>
                        <p:nvSpPr>
                          <p:cNvPr id="330" name="Google Shape;330;p27"/>
                          <p:cNvSpPr/>
                          <p:nvPr/>
                        </p:nvSpPr>
                        <p:spPr>
                          <a:xfrm>
                            <a:off x="5716204" y="7186930"/>
                            <a:ext cx="1554600" cy="1554600"/>
                          </a:xfrm>
                          <a:prstGeom prst="ellipse">
                            <a:avLst/>
                          </a:prstGeom>
                          <a:noFill/>
                          <a:ln cap="flat" cmpd="sng" w="25400">
                            <a:solidFill>
                              <a:schemeClr val="accent1"/>
                            </a:solidFill>
                            <a:prstDash val="solid"/>
                            <a:miter lim="800000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45700" lIns="91425" spcFirstLastPara="1" rIns="91425" wrap="square" tIns="45700">
                            <a:noAutofit/>
                          </a:bodyPr>
                          <a:lstStyle/>
                          <a:p>
                            <a:pPr indent="0" lvl="0" marL="0" marR="0" rtl="0" algn="ctr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s-ES" sz="1800">
                                <a:solidFill>
                                  <a:schemeClr val="dk1"/>
                                </a:solidFill>
                                <a:latin typeface="Avenir"/>
                                <a:ea typeface="Avenir"/>
                                <a:cs typeface="Avenir"/>
                                <a:sym typeface="Avenir"/>
                              </a:rPr>
                              <a:t> </a:t>
                            </a:r>
                            <a:endParaRPr/>
                          </a:p>
                        </p:txBody>
                      </p:sp>
                    </p:grpSp>
                    <p:sp>
                      <p:nvSpPr>
                        <p:cNvPr id="331" name="Google Shape;331;p27"/>
                        <p:cNvSpPr/>
                        <p:nvPr/>
                      </p:nvSpPr>
                      <p:spPr>
                        <a:xfrm>
                          <a:off x="5784784" y="7255510"/>
                          <a:ext cx="1417200" cy="1417200"/>
                        </a:xfrm>
                        <a:prstGeom prst="ellipse">
                          <a:avLst/>
                        </a:prstGeom>
                        <a:noFill/>
                        <a:ln cap="flat" cmpd="sng" w="25400">
                          <a:solidFill>
                            <a:schemeClr val="accent1"/>
                          </a:solidFill>
                          <a:prstDash val="solid"/>
                          <a:miter lim="800000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45700" lIns="91425" spcFirstLastPara="1" rIns="91425" wrap="square" tIns="45700">
                          <a:noAutofit/>
                        </a:bodyPr>
                        <a:lstStyle/>
                        <a:p>
                          <a:pPr indent="0" lvl="0" marL="0" marR="0" rtl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s-ES" sz="1800">
                              <a:solidFill>
                                <a:schemeClr val="dk1"/>
                              </a:solidFill>
                              <a:latin typeface="Avenir"/>
                              <a:ea typeface="Avenir"/>
                              <a:cs typeface="Avenir"/>
                              <a:sym typeface="Avenir"/>
                            </a:rPr>
                            <a:t> </a:t>
                          </a:r>
                          <a:endParaRPr/>
                        </a:p>
                      </p:txBody>
                    </p:sp>
                  </p:grpSp>
                  <p:sp>
                    <p:nvSpPr>
                      <p:cNvPr id="332" name="Google Shape;332;p27"/>
                      <p:cNvSpPr/>
                      <p:nvPr/>
                    </p:nvSpPr>
                    <p:spPr>
                      <a:xfrm>
                        <a:off x="5853364" y="7324090"/>
                        <a:ext cx="1280100" cy="1280100"/>
                      </a:xfrm>
                      <a:prstGeom prst="ellipse">
                        <a:avLst/>
                      </a:prstGeom>
                      <a:noFill/>
                      <a:ln cap="flat" cmpd="sng" w="25400">
                        <a:solidFill>
                          <a:schemeClr val="accent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s-ES" sz="1800">
                            <a:solidFill>
                              <a:schemeClr val="dk1"/>
                            </a:solidFill>
                            <a:latin typeface="Avenir"/>
                            <a:ea typeface="Avenir"/>
                            <a:cs typeface="Avenir"/>
                            <a:sym typeface="Avenir"/>
                          </a:rPr>
                          <a:t> </a:t>
                        </a:r>
                        <a:endParaRPr/>
                      </a:p>
                    </p:txBody>
                  </p:sp>
                </p:grpSp>
                <p:sp>
                  <p:nvSpPr>
                    <p:cNvPr id="333" name="Google Shape;333;p27"/>
                    <p:cNvSpPr/>
                    <p:nvPr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cap="flat" cmpd="sng" w="25400">
                      <a:solidFill>
                        <a:schemeClr val="accen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endParaRPr/>
                    </a:p>
                  </p:txBody>
                </p:sp>
              </p:grpSp>
              <p:sp>
                <p:nvSpPr>
                  <p:cNvPr id="334" name="Google Shape;334;p27"/>
                  <p:cNvSpPr/>
                  <p:nvPr/>
                </p:nvSpPr>
                <p:spPr>
                  <a:xfrm>
                    <a:off x="5799908" y="7584771"/>
                    <a:ext cx="1005900" cy="1005900"/>
                  </a:xfrm>
                  <a:prstGeom prst="ellipse">
                    <a:avLst/>
                  </a:prstGeom>
                  <a:noFill/>
                  <a:ln cap="flat" cmpd="sng" w="25400">
                    <a:solidFill>
                      <a:schemeClr val="accen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-ES"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rPr>
                      <a:t> </a:t>
                    </a:r>
                    <a:endParaRPr/>
                  </a:p>
                </p:txBody>
              </p:sp>
            </p:grpSp>
            <p:sp>
              <p:nvSpPr>
                <p:cNvPr id="335" name="Google Shape;335;p27"/>
                <p:cNvSpPr/>
                <p:nvPr/>
              </p:nvSpPr>
              <p:spPr>
                <a:xfrm>
                  <a:off x="5841984" y="7952850"/>
                  <a:ext cx="868800" cy="8688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336" name="Google Shape;336;p27"/>
                <p:cNvSpPr/>
                <p:nvPr/>
              </p:nvSpPr>
              <p:spPr>
                <a:xfrm>
                  <a:off x="5910564" y="8021430"/>
                  <a:ext cx="731400" cy="7314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337" name="Google Shape;337;p27"/>
                <p:cNvSpPr/>
                <p:nvPr/>
              </p:nvSpPr>
              <p:spPr>
                <a:xfrm>
                  <a:off x="5979144" y="8090010"/>
                  <a:ext cx="594300" cy="5943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338" name="Google Shape;338;p27"/>
                <p:cNvSpPr/>
                <p:nvPr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339" name="Google Shape;339;p27"/>
                <p:cNvSpPr/>
                <p:nvPr/>
              </p:nvSpPr>
              <p:spPr>
                <a:xfrm>
                  <a:off x="6116304" y="8227170"/>
                  <a:ext cx="320100" cy="3201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</p:grpSp>
          <p:sp>
            <p:nvSpPr>
              <p:cNvPr id="340" name="Google Shape;340;p27"/>
              <p:cNvSpPr/>
              <p:nvPr/>
            </p:nvSpPr>
            <p:spPr>
              <a:xfrm>
                <a:off x="6184884" y="8295750"/>
                <a:ext cx="183000" cy="183000"/>
              </a:xfrm>
              <a:prstGeom prst="ellipse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</p:grpSp>
        <p:sp>
          <p:nvSpPr>
            <p:cNvPr id="341" name="Google Shape;341;p27"/>
            <p:cNvSpPr/>
            <p:nvPr/>
          </p:nvSpPr>
          <p:spPr>
            <a:xfrm rot="10800000">
              <a:off x="1014431" y="2043171"/>
              <a:ext cx="1014080" cy="2029968"/>
            </a:xfrm>
            <a:custGeom>
              <a:rect b="b" l="l" r="r" t="t"/>
              <a:pathLst>
                <a:path extrusionOk="0" h="1828800" w="915648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D4D0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2" name="Google Shape;342;p27"/>
            <p:cNvSpPr/>
            <p:nvPr/>
          </p:nvSpPr>
          <p:spPr>
            <a:xfrm rot="5400000">
              <a:off x="2028432" y="4821048"/>
              <a:ext cx="2029968" cy="2029968"/>
            </a:xfrm>
            <a:custGeom>
              <a:rect b="b" l="l" r="r" t="t"/>
              <a:pathLst>
                <a:path extrusionOk="0" h="1828800" w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861942" y="888111"/>
              <a:ext cx="274200" cy="27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0" y="4082178"/>
              <a:ext cx="2030100" cy="2030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345" name="Google Shape;345;p2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10800000">
              <a:off x="2029017" y="2051945"/>
              <a:ext cx="2029967" cy="2029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4078224"/>
              <a:ext cx="2029968" cy="2029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47" name="Google Shape;347;p27"/>
            <p:cNvCxnSpPr/>
            <p:nvPr/>
          </p:nvCxnSpPr>
          <p:spPr>
            <a:xfrm>
              <a:off x="974376" y="989441"/>
              <a:ext cx="5867400" cy="586710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48" name="Google Shape;348;p27"/>
          <p:cNvSpPr txBox="1"/>
          <p:nvPr>
            <p:ph type="ctrTitle"/>
          </p:nvPr>
        </p:nvSpPr>
        <p:spPr>
          <a:xfrm>
            <a:off x="5900245" y="544285"/>
            <a:ext cx="5528100" cy="268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venir"/>
              <a:buNone/>
              <a:defRPr sz="4400" cap="none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27"/>
          <p:cNvSpPr txBox="1"/>
          <p:nvPr>
            <p:ph idx="1" type="subTitle"/>
          </p:nvPr>
        </p:nvSpPr>
        <p:spPr>
          <a:xfrm>
            <a:off x="5896340" y="3423773"/>
            <a:ext cx="5528100" cy="20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3">
  <p:cSld name="Contenido 3">
    <p:bg>
      <p:bgPr>
        <a:solidFill>
          <a:schemeClr val="dk2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6"/>
          <p:cNvSpPr txBox="1"/>
          <p:nvPr>
            <p:ph type="title"/>
          </p:nvPr>
        </p:nvSpPr>
        <p:spPr>
          <a:xfrm>
            <a:off x="4933950" y="429461"/>
            <a:ext cx="6343800" cy="26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  <a:defRPr cap="none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" type="body"/>
          </p:nvPr>
        </p:nvSpPr>
        <p:spPr>
          <a:xfrm>
            <a:off x="4938712" y="3299953"/>
            <a:ext cx="6339000" cy="26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indent="-342900" lvl="1" marL="91440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4" name="Google Shape;54;p16"/>
          <p:cNvGrpSpPr/>
          <p:nvPr/>
        </p:nvGrpSpPr>
        <p:grpSpPr>
          <a:xfrm>
            <a:off x="-9866" y="-7753"/>
            <a:ext cx="4187415" cy="6865885"/>
            <a:chOff x="-9866" y="-7753"/>
            <a:chExt cx="4187415" cy="6865885"/>
          </a:xfrm>
        </p:grpSpPr>
        <p:sp>
          <p:nvSpPr>
            <p:cNvPr id="55" name="Google Shape;55;p16"/>
            <p:cNvSpPr/>
            <p:nvPr/>
          </p:nvSpPr>
          <p:spPr>
            <a:xfrm flipH="1">
              <a:off x="142" y="2021358"/>
              <a:ext cx="2032800" cy="203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" name="Google Shape;56;p16"/>
            <p:cNvSpPr/>
            <p:nvPr/>
          </p:nvSpPr>
          <p:spPr>
            <a:xfrm>
              <a:off x="2029604" y="2031653"/>
              <a:ext cx="2029968" cy="2029968"/>
            </a:xfrm>
            <a:custGeom>
              <a:rect b="b" l="l" r="r" t="t"/>
              <a:pathLst>
                <a:path extrusionOk="0" h="2029968" w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" name="Google Shape;57;p16"/>
            <p:cNvSpPr/>
            <p:nvPr/>
          </p:nvSpPr>
          <p:spPr>
            <a:xfrm>
              <a:off x="2028253" y="4052815"/>
              <a:ext cx="2030100" cy="20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descr="Un patrón seleccionado blanco y negro&#10;&#10;Descripción generada automáticamente con confianza baja" id="58" name="Google Shape;58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-9866" y="-1075"/>
              <a:ext cx="2029967" cy="20299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60;p16"/>
            <p:cNvSpPr/>
            <p:nvPr/>
          </p:nvSpPr>
          <p:spPr>
            <a:xfrm>
              <a:off x="2029968" y="6045049"/>
              <a:ext cx="2030100" cy="813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1" name="Google Shape;61;p16"/>
            <p:cNvSpPr/>
            <p:nvPr/>
          </p:nvSpPr>
          <p:spPr>
            <a:xfrm flipH="1">
              <a:off x="142" y="4828032"/>
              <a:ext cx="2032800" cy="2030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62" name="Google Shape;62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" name="Google Shape;63;p16"/>
            <p:cNvGrpSpPr/>
            <p:nvPr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64" name="Google Shape;64;p16"/>
              <p:cNvGrpSpPr/>
              <p:nvPr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65" name="Google Shape;65;p16"/>
                <p:cNvGrpSpPr/>
                <p:nvPr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66" name="Google Shape;66;p16"/>
                  <p:cNvGrpSpPr/>
                  <p:nvPr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67" name="Google Shape;67;p16"/>
                    <p:cNvGrpSpPr/>
                    <p:nvPr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68" name="Google Shape;68;p16"/>
                      <p:cNvGrpSpPr/>
                      <p:nvPr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69" name="Google Shape;69;p16"/>
                        <p:cNvGrpSpPr/>
                        <p:nvPr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70" name="Google Shape;70;p16"/>
                          <p:cNvGrpSpPr/>
                          <p:nvPr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1" name="Google Shape;71;p16"/>
                            <p:cNvSpPr/>
                            <p:nvPr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cap="flat" cmpd="sng" w="25400">
                              <a:solidFill>
                                <a:schemeClr val="accent1"/>
                              </a:solidFill>
                              <a:prstDash val="solid"/>
                              <a:miter lim="800000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45700" lIns="91425" spcFirstLastPara="1" rIns="91425" wrap="square" tIns="45700">
                              <a:noAutofit/>
                            </a:bodyPr>
                            <a:lstStyle/>
                            <a:p>
                              <a:pPr indent="0" lvl="0" marL="0" marR="0" rtl="0" algn="ctr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s-ES" sz="1800">
                                  <a:solidFill>
                                    <a:schemeClr val="dk1"/>
                                  </a:solidFill>
                                  <a:latin typeface="Avenir"/>
                                  <a:ea typeface="Avenir"/>
                                  <a:cs typeface="Avenir"/>
                                  <a:sym typeface="Avenir"/>
                                </a:rPr>
                                <a:t> </a:t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72" name="Google Shape;72;p16"/>
                            <p:cNvSpPr/>
                            <p:nvPr/>
                          </p:nvSpPr>
                          <p:spPr>
                            <a:xfrm>
                              <a:off x="5647624" y="7118350"/>
                              <a:ext cx="1691700" cy="1691700"/>
                            </a:xfrm>
                            <a:prstGeom prst="ellipse">
                              <a:avLst/>
                            </a:prstGeom>
                            <a:noFill/>
                            <a:ln cap="flat" cmpd="sng" w="25400">
                              <a:solidFill>
                                <a:schemeClr val="accent1"/>
                              </a:solidFill>
                              <a:prstDash val="solid"/>
                              <a:miter lim="800000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45700" lIns="91425" spcFirstLastPara="1" rIns="91425" wrap="square" tIns="45700">
                              <a:noAutofit/>
                            </a:bodyPr>
                            <a:lstStyle/>
                            <a:p>
                              <a:pPr indent="0" lvl="0" marL="0" marR="0" rtl="0" algn="ctr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s-ES" sz="1800">
                                  <a:solidFill>
                                    <a:schemeClr val="dk1"/>
                                  </a:solidFill>
                                  <a:latin typeface="Avenir"/>
                                  <a:ea typeface="Avenir"/>
                                  <a:cs typeface="Avenir"/>
                                  <a:sym typeface="Avenir"/>
                                </a:rPr>
                                <a:t> </a:t>
                              </a:r>
                              <a:endParaRPr/>
                            </a:p>
                          </p:txBody>
                        </p:sp>
                      </p:grpSp>
                      <p:sp>
                        <p:nvSpPr>
                          <p:cNvPr id="73" name="Google Shape;73;p16"/>
                          <p:cNvSpPr/>
                          <p:nvPr/>
                        </p:nvSpPr>
                        <p:spPr>
                          <a:xfrm>
                            <a:off x="5716204" y="7186930"/>
                            <a:ext cx="1554600" cy="1554600"/>
                          </a:xfrm>
                          <a:prstGeom prst="ellipse">
                            <a:avLst/>
                          </a:prstGeom>
                          <a:noFill/>
                          <a:ln cap="flat" cmpd="sng" w="25400">
                            <a:solidFill>
                              <a:schemeClr val="accent1"/>
                            </a:solidFill>
                            <a:prstDash val="solid"/>
                            <a:miter lim="800000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45700" lIns="91425" spcFirstLastPara="1" rIns="91425" wrap="square" tIns="45700">
                            <a:noAutofit/>
                          </a:bodyPr>
                          <a:lstStyle/>
                          <a:p>
                            <a:pPr indent="0" lvl="0" marL="0" marR="0" rtl="0" algn="ctr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s-ES" sz="1800">
                                <a:solidFill>
                                  <a:schemeClr val="dk1"/>
                                </a:solidFill>
                                <a:latin typeface="Avenir"/>
                                <a:ea typeface="Avenir"/>
                                <a:cs typeface="Avenir"/>
                                <a:sym typeface="Avenir"/>
                              </a:rPr>
                              <a:t> </a:t>
                            </a:r>
                            <a:endParaRPr/>
                          </a:p>
                        </p:txBody>
                      </p:sp>
                    </p:grpSp>
                    <p:sp>
                      <p:nvSpPr>
                        <p:cNvPr id="74" name="Google Shape;74;p16"/>
                        <p:cNvSpPr/>
                        <p:nvPr/>
                      </p:nvSpPr>
                      <p:spPr>
                        <a:xfrm>
                          <a:off x="5784784" y="7255510"/>
                          <a:ext cx="1417200" cy="1417200"/>
                        </a:xfrm>
                        <a:prstGeom prst="ellipse">
                          <a:avLst/>
                        </a:prstGeom>
                        <a:noFill/>
                        <a:ln cap="flat" cmpd="sng" w="25400">
                          <a:solidFill>
                            <a:schemeClr val="accent1"/>
                          </a:solidFill>
                          <a:prstDash val="solid"/>
                          <a:miter lim="800000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45700" lIns="91425" spcFirstLastPara="1" rIns="91425" wrap="square" tIns="45700">
                          <a:noAutofit/>
                        </a:bodyPr>
                        <a:lstStyle/>
                        <a:p>
                          <a:pPr indent="0" lvl="0" marL="0" marR="0" rtl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s-ES" sz="1800">
                              <a:solidFill>
                                <a:schemeClr val="dk1"/>
                              </a:solidFill>
                              <a:latin typeface="Avenir"/>
                              <a:ea typeface="Avenir"/>
                              <a:cs typeface="Avenir"/>
                              <a:sym typeface="Avenir"/>
                            </a:rPr>
                            <a:t> </a:t>
                          </a:r>
                          <a:endParaRPr/>
                        </a:p>
                      </p:txBody>
                    </p:sp>
                  </p:grpSp>
                  <p:sp>
                    <p:nvSpPr>
                      <p:cNvPr id="75" name="Google Shape;75;p16"/>
                      <p:cNvSpPr/>
                      <p:nvPr/>
                    </p:nvSpPr>
                    <p:spPr>
                      <a:xfrm>
                        <a:off x="5853364" y="7324090"/>
                        <a:ext cx="1280100" cy="1280100"/>
                      </a:xfrm>
                      <a:prstGeom prst="ellipse">
                        <a:avLst/>
                      </a:prstGeom>
                      <a:noFill/>
                      <a:ln cap="flat" cmpd="sng" w="25400">
                        <a:solidFill>
                          <a:schemeClr val="accent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s-ES" sz="1800">
                            <a:solidFill>
                              <a:schemeClr val="dk1"/>
                            </a:solidFill>
                            <a:latin typeface="Avenir"/>
                            <a:ea typeface="Avenir"/>
                            <a:cs typeface="Avenir"/>
                            <a:sym typeface="Avenir"/>
                          </a:rPr>
                          <a:t> </a:t>
                        </a:r>
                        <a:endParaRPr/>
                      </a:p>
                    </p:txBody>
                  </p:sp>
                </p:grpSp>
                <p:sp>
                  <p:nvSpPr>
                    <p:cNvPr id="76" name="Google Shape;76;p16"/>
                    <p:cNvSpPr/>
                    <p:nvPr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cap="flat" cmpd="sng" w="25400">
                      <a:solidFill>
                        <a:schemeClr val="accen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endParaRPr/>
                    </a:p>
                  </p:txBody>
                </p:sp>
              </p:grpSp>
              <p:sp>
                <p:nvSpPr>
                  <p:cNvPr id="77" name="Google Shape;77;p16"/>
                  <p:cNvSpPr/>
                  <p:nvPr/>
                </p:nvSpPr>
                <p:spPr>
                  <a:xfrm>
                    <a:off x="5799908" y="7584771"/>
                    <a:ext cx="1005900" cy="1005900"/>
                  </a:xfrm>
                  <a:prstGeom prst="ellipse">
                    <a:avLst/>
                  </a:prstGeom>
                  <a:noFill/>
                  <a:ln cap="flat" cmpd="sng" w="25400">
                    <a:solidFill>
                      <a:schemeClr val="accen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-ES"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rPr>
                      <a:t> </a:t>
                    </a:r>
                    <a:endParaRPr/>
                  </a:p>
                </p:txBody>
              </p:sp>
            </p:grpSp>
            <p:sp>
              <p:nvSpPr>
                <p:cNvPr id="78" name="Google Shape;78;p16"/>
                <p:cNvSpPr/>
                <p:nvPr/>
              </p:nvSpPr>
              <p:spPr>
                <a:xfrm>
                  <a:off x="5841984" y="7952850"/>
                  <a:ext cx="868800" cy="8688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79" name="Google Shape;79;p16"/>
                <p:cNvSpPr/>
                <p:nvPr/>
              </p:nvSpPr>
              <p:spPr>
                <a:xfrm>
                  <a:off x="5910564" y="8021430"/>
                  <a:ext cx="731400" cy="7314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80" name="Google Shape;80;p16"/>
                <p:cNvSpPr/>
                <p:nvPr/>
              </p:nvSpPr>
              <p:spPr>
                <a:xfrm>
                  <a:off x="5979144" y="8090010"/>
                  <a:ext cx="594300" cy="5943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81" name="Google Shape;81;p16"/>
                <p:cNvSpPr/>
                <p:nvPr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82" name="Google Shape;82;p16"/>
                <p:cNvSpPr/>
                <p:nvPr/>
              </p:nvSpPr>
              <p:spPr>
                <a:xfrm>
                  <a:off x="6116304" y="8227170"/>
                  <a:ext cx="320100" cy="3201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</p:grpSp>
          <p:sp>
            <p:nvSpPr>
              <p:cNvPr id="83" name="Google Shape;83;p16"/>
              <p:cNvSpPr/>
              <p:nvPr/>
            </p:nvSpPr>
            <p:spPr>
              <a:xfrm>
                <a:off x="6184884" y="8295750"/>
                <a:ext cx="183000" cy="183000"/>
              </a:xfrm>
              <a:prstGeom prst="ellipse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</p:grpSp>
        <p:sp>
          <p:nvSpPr>
            <p:cNvPr id="84" name="Google Shape;84;p16"/>
            <p:cNvSpPr/>
            <p:nvPr/>
          </p:nvSpPr>
          <p:spPr>
            <a:xfrm>
              <a:off x="0" y="4043197"/>
              <a:ext cx="2030100" cy="784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0" y="2021358"/>
              <a:ext cx="1014080" cy="2029968"/>
            </a:xfrm>
            <a:custGeom>
              <a:rect b="b" l="l" r="r" t="t"/>
              <a:pathLst>
                <a:path extrusionOk="0" h="1828800" w="915648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D4D0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86" name="Google Shape;86;p16"/>
            <p:cNvCxnSpPr/>
            <p:nvPr/>
          </p:nvCxnSpPr>
          <p:spPr>
            <a:xfrm>
              <a:off x="10632" y="-7753"/>
              <a:ext cx="4052400" cy="4041000"/>
            </a:xfrm>
            <a:prstGeom prst="straightConnector1">
              <a:avLst/>
            </a:prstGeom>
            <a:noFill/>
            <a:ln cap="flat" cmpd="sng" w="508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7" name="Google Shape;87;p16"/>
            <p:cNvSpPr/>
            <p:nvPr/>
          </p:nvSpPr>
          <p:spPr>
            <a:xfrm>
              <a:off x="3903349" y="3869829"/>
              <a:ext cx="274200" cy="274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88" name="Google Shape;88;p16"/>
          <p:cNvSpPr txBox="1"/>
          <p:nvPr>
            <p:ph idx="11" type="ftr"/>
          </p:nvPr>
        </p:nvSpPr>
        <p:spPr>
          <a:xfrm>
            <a:off x="7306165" y="6355080"/>
            <a:ext cx="2286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10967357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90" name="Google Shape;90;p16"/>
          <p:cNvSpPr txBox="1"/>
          <p:nvPr>
            <p:ph idx="10" type="dt"/>
          </p:nvPr>
        </p:nvSpPr>
        <p:spPr>
          <a:xfrm>
            <a:off x="4833694" y="6353175"/>
            <a:ext cx="109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+ Imagen">
  <p:cSld name="Título + Imagen">
    <p:bg>
      <p:bgPr>
        <a:solidFill>
          <a:schemeClr val="accent3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ctrTitle"/>
          </p:nvPr>
        </p:nvSpPr>
        <p:spPr>
          <a:xfrm>
            <a:off x="4833694" y="660358"/>
            <a:ext cx="6594900" cy="55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venir"/>
              <a:buNone/>
              <a:defRPr sz="4800" cap="none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7"/>
          <p:cNvSpPr/>
          <p:nvPr>
            <p:ph idx="2" type="pic"/>
          </p:nvPr>
        </p:nvSpPr>
        <p:spPr>
          <a:xfrm rot="10800000">
            <a:off x="19" y="761400"/>
            <a:ext cx="4076100" cy="6096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4" name="Google Shape;94;p17"/>
          <p:cNvGrpSpPr/>
          <p:nvPr/>
        </p:nvGrpSpPr>
        <p:grpSpPr>
          <a:xfrm>
            <a:off x="0" y="42"/>
            <a:ext cx="4069438" cy="4828790"/>
            <a:chOff x="0" y="42"/>
            <a:chExt cx="4069438" cy="4828790"/>
          </a:xfrm>
        </p:grpSpPr>
        <p:sp>
          <p:nvSpPr>
            <p:cNvPr id="95" name="Google Shape;95;p17"/>
            <p:cNvSpPr/>
            <p:nvPr/>
          </p:nvSpPr>
          <p:spPr>
            <a:xfrm flipH="1" rot="10800000">
              <a:off x="2026630" y="776299"/>
              <a:ext cx="2032800" cy="203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" name="Google Shape;96;p17"/>
            <p:cNvSpPr/>
            <p:nvPr/>
          </p:nvSpPr>
          <p:spPr>
            <a:xfrm rot="10800000">
              <a:off x="0" y="766136"/>
              <a:ext cx="2029968" cy="2029968"/>
            </a:xfrm>
            <a:custGeom>
              <a:rect b="b" l="l" r="r" t="t"/>
              <a:pathLst>
                <a:path extrusionOk="0" h="2029968" w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" name="Google Shape;97;p17"/>
            <p:cNvSpPr/>
            <p:nvPr/>
          </p:nvSpPr>
          <p:spPr>
            <a:xfrm rot="10800000">
              <a:off x="1219" y="42"/>
              <a:ext cx="2030100" cy="77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98" name="Google Shape;98;p1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039471" y="2798865"/>
              <a:ext cx="2029967" cy="20299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7"/>
            <p:cNvSpPr/>
            <p:nvPr/>
          </p:nvSpPr>
          <p:spPr>
            <a:xfrm rot="10800000">
              <a:off x="2029472" y="60"/>
              <a:ext cx="2030100" cy="784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descr="Un patrón seleccionado blanco y negro&#10;&#10;Descripción generada automáticamente con confianza baja" id="100" name="Google Shape;100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+ Subtítulo + Imagen ">
  <p:cSld name="Título + Subtítulo + Imagen ">
    <p:bg>
      <p:bgPr>
        <a:solidFill>
          <a:schemeClr val="accent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ctrTitle"/>
          </p:nvPr>
        </p:nvSpPr>
        <p:spPr>
          <a:xfrm>
            <a:off x="4833694" y="544285"/>
            <a:ext cx="6594900" cy="34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venir"/>
              <a:buNone/>
              <a:defRPr sz="4800" cap="none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" type="subTitle"/>
          </p:nvPr>
        </p:nvSpPr>
        <p:spPr>
          <a:xfrm>
            <a:off x="4829789" y="4130045"/>
            <a:ext cx="6594900" cy="19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grpSp>
        <p:nvGrpSpPr>
          <p:cNvPr id="104" name="Google Shape;104;p18"/>
          <p:cNvGrpSpPr/>
          <p:nvPr/>
        </p:nvGrpSpPr>
        <p:grpSpPr>
          <a:xfrm>
            <a:off x="1" y="2029168"/>
            <a:ext cx="4069438" cy="4828790"/>
            <a:chOff x="1" y="2029168"/>
            <a:chExt cx="4069438" cy="4828790"/>
          </a:xfrm>
        </p:grpSpPr>
        <p:sp>
          <p:nvSpPr>
            <p:cNvPr id="105" name="Google Shape;105;p18"/>
            <p:cNvSpPr/>
            <p:nvPr/>
          </p:nvSpPr>
          <p:spPr>
            <a:xfrm flipH="1">
              <a:off x="10009" y="4051601"/>
              <a:ext cx="2032800" cy="203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2039471" y="4061896"/>
              <a:ext cx="2029968" cy="2029968"/>
            </a:xfrm>
            <a:custGeom>
              <a:rect b="b" l="l" r="r" t="t"/>
              <a:pathLst>
                <a:path extrusionOk="0" h="2029968" w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2038120" y="6083058"/>
              <a:ext cx="2030100" cy="77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108" name="Google Shape;108;p1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10800000">
              <a:off x="1" y="2029168"/>
              <a:ext cx="2029967" cy="202996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" name="Google Shape;109;p18"/>
            <p:cNvGrpSpPr/>
            <p:nvPr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110" name="Google Shape;110;p18"/>
              <p:cNvGrpSpPr/>
              <p:nvPr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11" name="Google Shape;111;p18"/>
                <p:cNvGrpSpPr/>
                <p:nvPr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12" name="Google Shape;112;p18"/>
                  <p:cNvGrpSpPr/>
                  <p:nvPr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13" name="Google Shape;113;p18"/>
                    <p:cNvGrpSpPr/>
                    <p:nvPr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14" name="Google Shape;114;p18"/>
                      <p:cNvGrpSpPr/>
                      <p:nvPr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15" name="Google Shape;115;p18"/>
                        <p:cNvGrpSpPr/>
                        <p:nvPr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16" name="Google Shape;116;p18"/>
                          <p:cNvGrpSpPr/>
                          <p:nvPr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17" name="Google Shape;117;p18"/>
                            <p:cNvSpPr/>
                            <p:nvPr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cap="flat" cmpd="sng" w="25400">
                              <a:solidFill>
                                <a:schemeClr val="accent1"/>
                              </a:solidFill>
                              <a:prstDash val="solid"/>
                              <a:miter lim="800000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45700" lIns="91425" spcFirstLastPara="1" rIns="91425" wrap="square" tIns="45700">
                              <a:noAutofit/>
                            </a:bodyPr>
                            <a:lstStyle/>
                            <a:p>
                              <a:pPr indent="0" lvl="0" marL="0" marR="0" rtl="0" algn="ctr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s-ES" sz="1800">
                                  <a:solidFill>
                                    <a:schemeClr val="dk1"/>
                                  </a:solidFill>
                                  <a:latin typeface="Avenir"/>
                                  <a:ea typeface="Avenir"/>
                                  <a:cs typeface="Avenir"/>
                                  <a:sym typeface="Avenir"/>
                                </a:rPr>
                                <a:t> </a:t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8" name="Google Shape;118;p18"/>
                            <p:cNvSpPr/>
                            <p:nvPr/>
                          </p:nvSpPr>
                          <p:spPr>
                            <a:xfrm>
                              <a:off x="5647624" y="7118350"/>
                              <a:ext cx="1691700" cy="1691700"/>
                            </a:xfrm>
                            <a:prstGeom prst="ellipse">
                              <a:avLst/>
                            </a:prstGeom>
                            <a:noFill/>
                            <a:ln cap="flat" cmpd="sng" w="25400">
                              <a:solidFill>
                                <a:schemeClr val="accent1"/>
                              </a:solidFill>
                              <a:prstDash val="solid"/>
                              <a:miter lim="800000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45700" lIns="91425" spcFirstLastPara="1" rIns="91425" wrap="square" tIns="45700">
                              <a:noAutofit/>
                            </a:bodyPr>
                            <a:lstStyle/>
                            <a:p>
                              <a:pPr indent="0" lvl="0" marL="0" marR="0" rtl="0" algn="ctr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s-ES" sz="1800">
                                  <a:solidFill>
                                    <a:schemeClr val="dk1"/>
                                  </a:solidFill>
                                  <a:latin typeface="Avenir"/>
                                  <a:ea typeface="Avenir"/>
                                  <a:cs typeface="Avenir"/>
                                  <a:sym typeface="Avenir"/>
                                </a:rPr>
                                <a:t> </a:t>
                              </a:r>
                              <a:endParaRPr/>
                            </a:p>
                          </p:txBody>
                        </p:sp>
                      </p:grpSp>
                      <p:sp>
                        <p:nvSpPr>
                          <p:cNvPr id="119" name="Google Shape;119;p18"/>
                          <p:cNvSpPr/>
                          <p:nvPr/>
                        </p:nvSpPr>
                        <p:spPr>
                          <a:xfrm>
                            <a:off x="5716204" y="7186930"/>
                            <a:ext cx="1554600" cy="1554600"/>
                          </a:xfrm>
                          <a:prstGeom prst="ellipse">
                            <a:avLst/>
                          </a:prstGeom>
                          <a:noFill/>
                          <a:ln cap="flat" cmpd="sng" w="25400">
                            <a:solidFill>
                              <a:schemeClr val="accent1"/>
                            </a:solidFill>
                            <a:prstDash val="solid"/>
                            <a:miter lim="800000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45700" lIns="91425" spcFirstLastPara="1" rIns="91425" wrap="square" tIns="45700">
                            <a:noAutofit/>
                          </a:bodyPr>
                          <a:lstStyle/>
                          <a:p>
                            <a:pPr indent="0" lvl="0" marL="0" marR="0" rtl="0" algn="ctr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s-ES" sz="1800">
                                <a:solidFill>
                                  <a:schemeClr val="dk1"/>
                                </a:solidFill>
                                <a:latin typeface="Avenir"/>
                                <a:ea typeface="Avenir"/>
                                <a:cs typeface="Avenir"/>
                                <a:sym typeface="Avenir"/>
                              </a:rPr>
                              <a:t> </a:t>
                            </a:r>
                            <a:endParaRPr/>
                          </a:p>
                        </p:txBody>
                      </p:sp>
                    </p:grpSp>
                    <p:sp>
                      <p:nvSpPr>
                        <p:cNvPr id="120" name="Google Shape;120;p18"/>
                        <p:cNvSpPr/>
                        <p:nvPr/>
                      </p:nvSpPr>
                      <p:spPr>
                        <a:xfrm>
                          <a:off x="5784784" y="7255510"/>
                          <a:ext cx="1417200" cy="1417200"/>
                        </a:xfrm>
                        <a:prstGeom prst="ellipse">
                          <a:avLst/>
                        </a:prstGeom>
                        <a:noFill/>
                        <a:ln cap="flat" cmpd="sng" w="25400">
                          <a:solidFill>
                            <a:schemeClr val="accent1"/>
                          </a:solidFill>
                          <a:prstDash val="solid"/>
                          <a:miter lim="800000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45700" lIns="91425" spcFirstLastPara="1" rIns="91425" wrap="square" tIns="45700">
                          <a:noAutofit/>
                        </a:bodyPr>
                        <a:lstStyle/>
                        <a:p>
                          <a:pPr indent="0" lvl="0" marL="0" marR="0" rtl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s-ES" sz="1800">
                              <a:solidFill>
                                <a:schemeClr val="dk1"/>
                              </a:solidFill>
                              <a:latin typeface="Avenir"/>
                              <a:ea typeface="Avenir"/>
                              <a:cs typeface="Avenir"/>
                              <a:sym typeface="Avenir"/>
                            </a:rPr>
                            <a:t> </a:t>
                          </a:r>
                          <a:endParaRPr/>
                        </a:p>
                      </p:txBody>
                    </p:sp>
                  </p:grpSp>
                  <p:sp>
                    <p:nvSpPr>
                      <p:cNvPr id="121" name="Google Shape;121;p18"/>
                      <p:cNvSpPr/>
                      <p:nvPr/>
                    </p:nvSpPr>
                    <p:spPr>
                      <a:xfrm>
                        <a:off x="5853364" y="7324090"/>
                        <a:ext cx="1280100" cy="1280100"/>
                      </a:xfrm>
                      <a:prstGeom prst="ellipse">
                        <a:avLst/>
                      </a:prstGeom>
                      <a:noFill/>
                      <a:ln cap="flat" cmpd="sng" w="25400">
                        <a:solidFill>
                          <a:schemeClr val="accent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s-ES" sz="1800">
                            <a:solidFill>
                              <a:schemeClr val="dk1"/>
                            </a:solidFill>
                            <a:latin typeface="Avenir"/>
                            <a:ea typeface="Avenir"/>
                            <a:cs typeface="Avenir"/>
                            <a:sym typeface="Avenir"/>
                          </a:rPr>
                          <a:t> </a:t>
                        </a:r>
                        <a:endParaRPr/>
                      </a:p>
                    </p:txBody>
                  </p:sp>
                </p:grpSp>
                <p:sp>
                  <p:nvSpPr>
                    <p:cNvPr id="122" name="Google Shape;122;p18"/>
                    <p:cNvSpPr/>
                    <p:nvPr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cap="flat" cmpd="sng" w="25400">
                      <a:solidFill>
                        <a:schemeClr val="accen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endParaRPr/>
                    </a:p>
                  </p:txBody>
                </p:sp>
              </p:grpSp>
              <p:sp>
                <p:nvSpPr>
                  <p:cNvPr id="123" name="Google Shape;123;p18"/>
                  <p:cNvSpPr/>
                  <p:nvPr/>
                </p:nvSpPr>
                <p:spPr>
                  <a:xfrm>
                    <a:off x="5799908" y="7584771"/>
                    <a:ext cx="1005900" cy="1005900"/>
                  </a:xfrm>
                  <a:prstGeom prst="ellipse">
                    <a:avLst/>
                  </a:prstGeom>
                  <a:noFill/>
                  <a:ln cap="flat" cmpd="sng" w="25400">
                    <a:solidFill>
                      <a:schemeClr val="accen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-ES"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rPr>
                      <a:t> </a:t>
                    </a:r>
                    <a:endParaRPr/>
                  </a:p>
                </p:txBody>
              </p:sp>
            </p:grpSp>
            <p:sp>
              <p:nvSpPr>
                <p:cNvPr id="124" name="Google Shape;124;p18"/>
                <p:cNvSpPr/>
                <p:nvPr/>
              </p:nvSpPr>
              <p:spPr>
                <a:xfrm>
                  <a:off x="5841984" y="7952850"/>
                  <a:ext cx="868800" cy="8688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125" name="Google Shape;125;p18"/>
                <p:cNvSpPr/>
                <p:nvPr/>
              </p:nvSpPr>
              <p:spPr>
                <a:xfrm>
                  <a:off x="5910564" y="8021430"/>
                  <a:ext cx="731400" cy="7314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126" name="Google Shape;126;p18"/>
                <p:cNvSpPr/>
                <p:nvPr/>
              </p:nvSpPr>
              <p:spPr>
                <a:xfrm>
                  <a:off x="5979144" y="8090010"/>
                  <a:ext cx="594300" cy="5943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127" name="Google Shape;127;p18"/>
                <p:cNvSpPr/>
                <p:nvPr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128" name="Google Shape;128;p18"/>
                <p:cNvSpPr/>
                <p:nvPr/>
              </p:nvSpPr>
              <p:spPr>
                <a:xfrm>
                  <a:off x="6116304" y="8227170"/>
                  <a:ext cx="320100" cy="3201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</p:grpSp>
          <p:sp>
            <p:nvSpPr>
              <p:cNvPr id="129" name="Google Shape;129;p18"/>
              <p:cNvSpPr/>
              <p:nvPr/>
            </p:nvSpPr>
            <p:spPr>
              <a:xfrm>
                <a:off x="6184884" y="8295750"/>
                <a:ext cx="183000" cy="183000"/>
              </a:xfrm>
              <a:prstGeom prst="ellipse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</p:grpSp>
        <p:sp>
          <p:nvSpPr>
            <p:cNvPr id="130" name="Google Shape;130;p18"/>
            <p:cNvSpPr/>
            <p:nvPr/>
          </p:nvSpPr>
          <p:spPr>
            <a:xfrm>
              <a:off x="9867" y="6073440"/>
              <a:ext cx="2030100" cy="784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9867" y="4051601"/>
              <a:ext cx="1014080" cy="2029968"/>
            </a:xfrm>
            <a:custGeom>
              <a:rect b="b" l="l" r="r" t="t"/>
              <a:pathLst>
                <a:path extrusionOk="0" h="1828800" w="915648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D4D0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32" name="Google Shape;132;p18"/>
          <p:cNvSpPr/>
          <p:nvPr>
            <p:ph idx="2" type="pic"/>
          </p:nvPr>
        </p:nvSpPr>
        <p:spPr>
          <a:xfrm>
            <a:off x="0" y="-1"/>
            <a:ext cx="4076100" cy="609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1">
  <p:cSld name="Contenido 1">
    <p:bg>
      <p:bgPr>
        <a:solidFill>
          <a:schemeClr val="accent2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762001" y="896112"/>
            <a:ext cx="65892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venir"/>
              <a:buNone/>
              <a:defRPr cap="none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5" name="Google Shape;135;p19"/>
          <p:cNvGrpSpPr/>
          <p:nvPr/>
        </p:nvGrpSpPr>
        <p:grpSpPr>
          <a:xfrm>
            <a:off x="8127618" y="-9143"/>
            <a:ext cx="4068953" cy="6867143"/>
            <a:chOff x="8127618" y="-9143"/>
            <a:chExt cx="4068953" cy="6867143"/>
          </a:xfrm>
        </p:grpSpPr>
        <p:sp>
          <p:nvSpPr>
            <p:cNvPr id="136" name="Google Shape;136;p19"/>
            <p:cNvSpPr/>
            <p:nvPr/>
          </p:nvSpPr>
          <p:spPr>
            <a:xfrm>
              <a:off x="10162032" y="2014436"/>
              <a:ext cx="2030100" cy="20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" name="Google Shape;137;p19"/>
            <p:cNvSpPr/>
            <p:nvPr/>
          </p:nvSpPr>
          <p:spPr>
            <a:xfrm rot="5400000">
              <a:off x="10160492" y="2024569"/>
              <a:ext cx="2029968" cy="2029968"/>
            </a:xfrm>
            <a:custGeom>
              <a:rect b="b" l="l" r="r" t="t"/>
              <a:pathLst>
                <a:path extrusionOk="0" h="2029968" w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10162032" y="0"/>
              <a:ext cx="2030100" cy="2030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139" name="Google Shape;139;p1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19"/>
            <p:cNvSpPr/>
            <p:nvPr/>
          </p:nvSpPr>
          <p:spPr>
            <a:xfrm>
              <a:off x="8139364" y="-7084"/>
              <a:ext cx="2030100" cy="2030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" name="Google Shape;141;p19"/>
            <p:cNvSpPr/>
            <p:nvPr/>
          </p:nvSpPr>
          <p:spPr>
            <a:xfrm flipH="1">
              <a:off x="8127618" y="4807776"/>
              <a:ext cx="2032800" cy="2030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10160492" y="4041539"/>
              <a:ext cx="2030100" cy="2030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descr="Un patrón seleccionado blanco y negro&#10;&#10;Descripción generada automáticamente con confianza baja" id="143" name="Google Shape;143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8139641" y="-9143"/>
              <a:ext cx="2029967" cy="20299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19"/>
            <p:cNvSpPr/>
            <p:nvPr/>
          </p:nvSpPr>
          <p:spPr>
            <a:xfrm>
              <a:off x="10158984" y="6016751"/>
              <a:ext cx="2030100" cy="841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146" name="Google Shape;146;p1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19"/>
            <p:cNvGrpSpPr/>
            <p:nvPr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148" name="Google Shape;148;p19"/>
              <p:cNvGrpSpPr/>
              <p:nvPr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49" name="Google Shape;149;p19"/>
                <p:cNvGrpSpPr/>
                <p:nvPr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50" name="Google Shape;150;p19"/>
                  <p:cNvGrpSpPr/>
                  <p:nvPr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51" name="Google Shape;151;p19"/>
                    <p:cNvGrpSpPr/>
                    <p:nvPr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2" name="Google Shape;152;p19"/>
                      <p:cNvGrpSpPr/>
                      <p:nvPr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3" name="Google Shape;153;p19"/>
                        <p:cNvGrpSpPr/>
                        <p:nvPr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54" name="Google Shape;154;p19"/>
                          <p:cNvGrpSpPr/>
                          <p:nvPr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55" name="Google Shape;155;p19"/>
                            <p:cNvSpPr/>
                            <p:nvPr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cap="flat" cmpd="sng" w="25400">
                              <a:solidFill>
                                <a:schemeClr val="accent1"/>
                              </a:solidFill>
                              <a:prstDash val="solid"/>
                              <a:miter lim="800000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45700" lIns="91425" spcFirstLastPara="1" rIns="91425" wrap="square" tIns="45700">
                              <a:noAutofit/>
                            </a:bodyPr>
                            <a:lstStyle/>
                            <a:p>
                              <a:pPr indent="0" lvl="0" marL="0" marR="0" rtl="0" algn="ctr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s-ES" sz="1800">
                                  <a:solidFill>
                                    <a:schemeClr val="dk1"/>
                                  </a:solidFill>
                                  <a:latin typeface="Avenir"/>
                                  <a:ea typeface="Avenir"/>
                                  <a:cs typeface="Avenir"/>
                                  <a:sym typeface="Avenir"/>
                                </a:rPr>
                                <a:t> </a:t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56" name="Google Shape;156;p19"/>
                            <p:cNvSpPr/>
                            <p:nvPr/>
                          </p:nvSpPr>
                          <p:spPr>
                            <a:xfrm>
                              <a:off x="5647624" y="7118350"/>
                              <a:ext cx="1691700" cy="1691700"/>
                            </a:xfrm>
                            <a:prstGeom prst="ellipse">
                              <a:avLst/>
                            </a:prstGeom>
                            <a:noFill/>
                            <a:ln cap="flat" cmpd="sng" w="25400">
                              <a:solidFill>
                                <a:schemeClr val="accent1"/>
                              </a:solidFill>
                              <a:prstDash val="solid"/>
                              <a:miter lim="800000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45700" lIns="91425" spcFirstLastPara="1" rIns="91425" wrap="square" tIns="45700">
                              <a:noAutofit/>
                            </a:bodyPr>
                            <a:lstStyle/>
                            <a:p>
                              <a:pPr indent="0" lvl="0" marL="0" marR="0" rtl="0" algn="ctr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s-ES" sz="1800">
                                  <a:solidFill>
                                    <a:schemeClr val="dk1"/>
                                  </a:solidFill>
                                  <a:latin typeface="Avenir"/>
                                  <a:ea typeface="Avenir"/>
                                  <a:cs typeface="Avenir"/>
                                  <a:sym typeface="Avenir"/>
                                </a:rPr>
                                <a:t> </a:t>
                              </a:r>
                              <a:endParaRPr/>
                            </a:p>
                          </p:txBody>
                        </p:sp>
                      </p:grpSp>
                      <p:sp>
                        <p:nvSpPr>
                          <p:cNvPr id="157" name="Google Shape;157;p19"/>
                          <p:cNvSpPr/>
                          <p:nvPr/>
                        </p:nvSpPr>
                        <p:spPr>
                          <a:xfrm>
                            <a:off x="5716204" y="7186930"/>
                            <a:ext cx="1554600" cy="1554600"/>
                          </a:xfrm>
                          <a:prstGeom prst="ellipse">
                            <a:avLst/>
                          </a:prstGeom>
                          <a:noFill/>
                          <a:ln cap="flat" cmpd="sng" w="25400">
                            <a:solidFill>
                              <a:schemeClr val="accent1"/>
                            </a:solidFill>
                            <a:prstDash val="solid"/>
                            <a:miter lim="800000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45700" lIns="91425" spcFirstLastPara="1" rIns="91425" wrap="square" tIns="45700">
                            <a:noAutofit/>
                          </a:bodyPr>
                          <a:lstStyle/>
                          <a:p>
                            <a:pPr indent="0" lvl="0" marL="0" marR="0" rtl="0" algn="ctr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s-ES" sz="1800">
                                <a:solidFill>
                                  <a:schemeClr val="dk1"/>
                                </a:solidFill>
                                <a:latin typeface="Avenir"/>
                                <a:ea typeface="Avenir"/>
                                <a:cs typeface="Avenir"/>
                                <a:sym typeface="Avenir"/>
                              </a:rPr>
                              <a:t> </a:t>
                            </a:r>
                            <a:endParaRPr/>
                          </a:p>
                        </p:txBody>
                      </p:sp>
                    </p:grpSp>
                    <p:sp>
                      <p:nvSpPr>
                        <p:cNvPr id="158" name="Google Shape;158;p19"/>
                        <p:cNvSpPr/>
                        <p:nvPr/>
                      </p:nvSpPr>
                      <p:spPr>
                        <a:xfrm>
                          <a:off x="5784784" y="7255510"/>
                          <a:ext cx="1417200" cy="1417200"/>
                        </a:xfrm>
                        <a:prstGeom prst="ellipse">
                          <a:avLst/>
                        </a:prstGeom>
                        <a:noFill/>
                        <a:ln cap="flat" cmpd="sng" w="25400">
                          <a:solidFill>
                            <a:schemeClr val="accent1"/>
                          </a:solidFill>
                          <a:prstDash val="solid"/>
                          <a:miter lim="800000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45700" lIns="91425" spcFirstLastPara="1" rIns="91425" wrap="square" tIns="45700">
                          <a:noAutofit/>
                        </a:bodyPr>
                        <a:lstStyle/>
                        <a:p>
                          <a:pPr indent="0" lvl="0" marL="0" marR="0" rtl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s-ES" sz="1800">
                              <a:solidFill>
                                <a:schemeClr val="dk1"/>
                              </a:solidFill>
                              <a:latin typeface="Avenir"/>
                              <a:ea typeface="Avenir"/>
                              <a:cs typeface="Avenir"/>
                              <a:sym typeface="Avenir"/>
                            </a:rPr>
                            <a:t> </a:t>
                          </a:r>
                          <a:endParaRPr/>
                        </a:p>
                      </p:txBody>
                    </p:sp>
                  </p:grpSp>
                  <p:sp>
                    <p:nvSpPr>
                      <p:cNvPr id="159" name="Google Shape;159;p19"/>
                      <p:cNvSpPr/>
                      <p:nvPr/>
                    </p:nvSpPr>
                    <p:spPr>
                      <a:xfrm>
                        <a:off x="5853364" y="7324090"/>
                        <a:ext cx="1280100" cy="1280100"/>
                      </a:xfrm>
                      <a:prstGeom prst="ellipse">
                        <a:avLst/>
                      </a:prstGeom>
                      <a:noFill/>
                      <a:ln cap="flat" cmpd="sng" w="25400">
                        <a:solidFill>
                          <a:schemeClr val="accent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s-ES" sz="1800">
                            <a:solidFill>
                              <a:schemeClr val="dk1"/>
                            </a:solidFill>
                            <a:latin typeface="Avenir"/>
                            <a:ea typeface="Avenir"/>
                            <a:cs typeface="Avenir"/>
                            <a:sym typeface="Avenir"/>
                          </a:rPr>
                          <a:t> </a:t>
                        </a:r>
                        <a:endParaRPr/>
                      </a:p>
                    </p:txBody>
                  </p:sp>
                </p:grpSp>
                <p:sp>
                  <p:nvSpPr>
                    <p:cNvPr id="160" name="Google Shape;160;p19"/>
                    <p:cNvSpPr/>
                    <p:nvPr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cap="flat" cmpd="sng" w="25400">
                      <a:solidFill>
                        <a:schemeClr val="accen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endParaRPr/>
                    </a:p>
                  </p:txBody>
                </p:sp>
              </p:grpSp>
              <p:sp>
                <p:nvSpPr>
                  <p:cNvPr id="161" name="Google Shape;161;p19"/>
                  <p:cNvSpPr/>
                  <p:nvPr/>
                </p:nvSpPr>
                <p:spPr>
                  <a:xfrm>
                    <a:off x="5799908" y="7584771"/>
                    <a:ext cx="1005900" cy="1005900"/>
                  </a:xfrm>
                  <a:prstGeom prst="ellipse">
                    <a:avLst/>
                  </a:prstGeom>
                  <a:noFill/>
                  <a:ln cap="flat" cmpd="sng" w="25400">
                    <a:solidFill>
                      <a:schemeClr val="accen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-ES"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rPr>
                      <a:t> </a:t>
                    </a:r>
                    <a:endParaRPr/>
                  </a:p>
                </p:txBody>
              </p:sp>
            </p:grpSp>
            <p:sp>
              <p:nvSpPr>
                <p:cNvPr id="162" name="Google Shape;162;p19"/>
                <p:cNvSpPr/>
                <p:nvPr/>
              </p:nvSpPr>
              <p:spPr>
                <a:xfrm>
                  <a:off x="5841984" y="7952850"/>
                  <a:ext cx="868800" cy="8688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163" name="Google Shape;163;p19"/>
                <p:cNvSpPr/>
                <p:nvPr/>
              </p:nvSpPr>
              <p:spPr>
                <a:xfrm>
                  <a:off x="5910564" y="8021430"/>
                  <a:ext cx="731400" cy="7314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164" name="Google Shape;164;p19"/>
                <p:cNvSpPr/>
                <p:nvPr/>
              </p:nvSpPr>
              <p:spPr>
                <a:xfrm>
                  <a:off x="5979144" y="8090010"/>
                  <a:ext cx="594300" cy="5943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165" name="Google Shape;165;p19"/>
                <p:cNvSpPr/>
                <p:nvPr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166" name="Google Shape;166;p19"/>
                <p:cNvSpPr/>
                <p:nvPr/>
              </p:nvSpPr>
              <p:spPr>
                <a:xfrm>
                  <a:off x="6116304" y="8227170"/>
                  <a:ext cx="320100" cy="3201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</p:grpSp>
          <p:sp>
            <p:nvSpPr>
              <p:cNvPr id="167" name="Google Shape;167;p19"/>
              <p:cNvSpPr/>
              <p:nvPr/>
            </p:nvSpPr>
            <p:spPr>
              <a:xfrm>
                <a:off x="6184884" y="8295750"/>
                <a:ext cx="183000" cy="183000"/>
              </a:xfrm>
              <a:prstGeom prst="ellipse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</p:grpSp>
        <p:sp>
          <p:nvSpPr>
            <p:cNvPr id="168" name="Google Shape;168;p19"/>
            <p:cNvSpPr/>
            <p:nvPr/>
          </p:nvSpPr>
          <p:spPr>
            <a:xfrm>
              <a:off x="8138160" y="4045868"/>
              <a:ext cx="2030100" cy="822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8138160" y="2029968"/>
              <a:ext cx="1014080" cy="2011680"/>
            </a:xfrm>
            <a:custGeom>
              <a:rect b="b" l="l" r="r" t="t"/>
              <a:pathLst>
                <a:path extrusionOk="0" h="1828800" w="915648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D4D0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170" name="Google Shape;170;p19"/>
            <p:cNvCxnSpPr/>
            <p:nvPr/>
          </p:nvCxnSpPr>
          <p:spPr>
            <a:xfrm>
              <a:off x="8138160" y="2012132"/>
              <a:ext cx="30450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1" name="Google Shape;171;p19"/>
            <p:cNvSpPr/>
            <p:nvPr/>
          </p:nvSpPr>
          <p:spPr>
            <a:xfrm>
              <a:off x="11055096" y="1874902"/>
              <a:ext cx="274200" cy="27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72" name="Google Shape;172;p19"/>
          <p:cNvSpPr txBox="1"/>
          <p:nvPr>
            <p:ph idx="10" type="dt"/>
          </p:nvPr>
        </p:nvSpPr>
        <p:spPr>
          <a:xfrm>
            <a:off x="761295" y="6355080"/>
            <a:ext cx="109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11" type="ftr"/>
          </p:nvPr>
        </p:nvSpPr>
        <p:spPr>
          <a:xfrm>
            <a:off x="5499886" y="6355080"/>
            <a:ext cx="2286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9"/>
          <p:cNvSpPr txBox="1"/>
          <p:nvPr>
            <p:ph idx="12" type="sldNum"/>
          </p:nvPr>
        </p:nvSpPr>
        <p:spPr>
          <a:xfrm>
            <a:off x="11274091" y="635508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762001" y="3058886"/>
            <a:ext cx="6597300" cy="3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indent="-342900" lvl="2" marL="137160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indent="-342900" lvl="3" marL="182880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indent="-342900" lvl="4" marL="228600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+ Subtítulo">
  <p:cSld name="Título + Subtítulo">
    <p:bg>
      <p:bgPr>
        <a:solidFill>
          <a:schemeClr val="accent3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0"/>
          <p:cNvGrpSpPr/>
          <p:nvPr/>
        </p:nvGrpSpPr>
        <p:grpSpPr>
          <a:xfrm>
            <a:off x="-3044" y="-4302"/>
            <a:ext cx="7251386" cy="6864486"/>
            <a:chOff x="-3044" y="-4302"/>
            <a:chExt cx="7251386" cy="6864486"/>
          </a:xfrm>
        </p:grpSpPr>
        <p:sp>
          <p:nvSpPr>
            <p:cNvPr id="178" name="Google Shape;178;p20"/>
            <p:cNvSpPr/>
            <p:nvPr/>
          </p:nvSpPr>
          <p:spPr>
            <a:xfrm>
              <a:off x="-1146" y="4775407"/>
              <a:ext cx="2030100" cy="2077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179" name="Google Shape;179;p2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10800000">
              <a:off x="-3044" y="-4302"/>
              <a:ext cx="2029967" cy="20299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20"/>
            <p:cNvSpPr/>
            <p:nvPr/>
          </p:nvSpPr>
          <p:spPr>
            <a:xfrm>
              <a:off x="3757" y="2033993"/>
              <a:ext cx="2030100" cy="20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-218" y="4059798"/>
              <a:ext cx="2030100" cy="759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4071442" y="4058828"/>
              <a:ext cx="3176900" cy="2801356"/>
            </a:xfrm>
            <a:custGeom>
              <a:rect b="b" l="l" r="r" t="t"/>
              <a:pathLst>
                <a:path extrusionOk="0" h="2029968" w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183" name="Google Shape;183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34034" y="4055808"/>
              <a:ext cx="2029967" cy="20299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20"/>
            <p:cNvSpPr/>
            <p:nvPr/>
          </p:nvSpPr>
          <p:spPr>
            <a:xfrm>
              <a:off x="2028568" y="4060579"/>
              <a:ext cx="2029968" cy="2029968"/>
            </a:xfrm>
            <a:custGeom>
              <a:rect b="b" l="l" r="r" t="t"/>
              <a:pathLst>
                <a:path extrusionOk="0" h="1828800" w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186" name="Google Shape;186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2043951" y="4059923"/>
              <a:ext cx="2029967" cy="2029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Un patrón seleccionado blanco y negro&#10;&#10;Descripción generada automáticamente con confianza baja" id="187" name="Google Shape;187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06" y="3062893"/>
              <a:ext cx="2019299" cy="9994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8" name="Google Shape;188;p20"/>
            <p:cNvGrpSpPr/>
            <p:nvPr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89" name="Google Shape;189;p20"/>
              <p:cNvGrpSpPr/>
              <p:nvPr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90" name="Google Shape;190;p20"/>
                <p:cNvGrpSpPr/>
                <p:nvPr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91" name="Google Shape;191;p20"/>
                  <p:cNvGrpSpPr/>
                  <p:nvPr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92" name="Google Shape;192;p20"/>
                    <p:cNvGrpSpPr/>
                    <p:nvPr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93" name="Google Shape;193;p20"/>
                      <p:cNvGrpSpPr/>
                      <p:nvPr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94" name="Google Shape;194;p20"/>
                        <p:cNvGrpSpPr/>
                        <p:nvPr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95" name="Google Shape;195;p20"/>
                          <p:cNvGrpSpPr/>
                          <p:nvPr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96" name="Google Shape;196;p20"/>
                            <p:cNvSpPr/>
                            <p:nvPr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cap="flat" cmpd="sng" w="25400">
                              <a:solidFill>
                                <a:schemeClr val="accent6"/>
                              </a:solidFill>
                              <a:prstDash val="solid"/>
                              <a:miter lim="800000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45700" lIns="91425" spcFirstLastPara="1" rIns="91425" wrap="square" tIns="45700">
                              <a:noAutofit/>
                            </a:bodyPr>
                            <a:lstStyle/>
                            <a:p>
                              <a:pPr indent="0" lvl="0" marL="0" marR="0" rtl="0" algn="ctr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s-ES" sz="1800">
                                  <a:solidFill>
                                    <a:schemeClr val="dk1"/>
                                  </a:solidFill>
                                  <a:latin typeface="Avenir"/>
                                  <a:ea typeface="Avenir"/>
                                  <a:cs typeface="Avenir"/>
                                  <a:sym typeface="Avenir"/>
                                </a:rPr>
                                <a:t> </a:t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97" name="Google Shape;197;p20"/>
                            <p:cNvSpPr/>
                            <p:nvPr/>
                          </p:nvSpPr>
                          <p:spPr>
                            <a:xfrm>
                              <a:off x="5647624" y="7118350"/>
                              <a:ext cx="1691700" cy="1691700"/>
                            </a:xfrm>
                            <a:prstGeom prst="ellipse">
                              <a:avLst/>
                            </a:prstGeom>
                            <a:noFill/>
                            <a:ln cap="flat" cmpd="sng" w="25400">
                              <a:solidFill>
                                <a:schemeClr val="accent6"/>
                              </a:solidFill>
                              <a:prstDash val="solid"/>
                              <a:miter lim="800000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45700" lIns="91425" spcFirstLastPara="1" rIns="91425" wrap="square" tIns="45700">
                              <a:noAutofit/>
                            </a:bodyPr>
                            <a:lstStyle/>
                            <a:p>
                              <a:pPr indent="0" lvl="0" marL="0" marR="0" rtl="0" algn="ctr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s-ES" sz="1800">
                                  <a:solidFill>
                                    <a:schemeClr val="dk1"/>
                                  </a:solidFill>
                                  <a:latin typeface="Avenir"/>
                                  <a:ea typeface="Avenir"/>
                                  <a:cs typeface="Avenir"/>
                                  <a:sym typeface="Avenir"/>
                                </a:rPr>
                                <a:t> </a:t>
                              </a:r>
                              <a:endParaRPr/>
                            </a:p>
                          </p:txBody>
                        </p:sp>
                      </p:grpSp>
                      <p:sp>
                        <p:nvSpPr>
                          <p:cNvPr id="198" name="Google Shape;198;p20"/>
                          <p:cNvSpPr/>
                          <p:nvPr/>
                        </p:nvSpPr>
                        <p:spPr>
                          <a:xfrm>
                            <a:off x="5716204" y="7186930"/>
                            <a:ext cx="1554600" cy="1554600"/>
                          </a:xfrm>
                          <a:prstGeom prst="ellipse">
                            <a:avLst/>
                          </a:prstGeom>
                          <a:noFill/>
                          <a:ln cap="flat" cmpd="sng" w="25400">
                            <a:solidFill>
                              <a:schemeClr val="accent6"/>
                            </a:solidFill>
                            <a:prstDash val="solid"/>
                            <a:miter lim="800000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45700" lIns="91425" spcFirstLastPara="1" rIns="91425" wrap="square" tIns="45700">
                            <a:noAutofit/>
                          </a:bodyPr>
                          <a:lstStyle/>
                          <a:p>
                            <a:pPr indent="0" lvl="0" marL="0" marR="0" rtl="0" algn="ctr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s-ES" sz="1800">
                                <a:solidFill>
                                  <a:schemeClr val="dk1"/>
                                </a:solidFill>
                                <a:latin typeface="Avenir"/>
                                <a:ea typeface="Avenir"/>
                                <a:cs typeface="Avenir"/>
                                <a:sym typeface="Avenir"/>
                              </a:rPr>
                              <a:t> </a:t>
                            </a:r>
                            <a:endParaRPr/>
                          </a:p>
                        </p:txBody>
                      </p:sp>
                    </p:grpSp>
                    <p:sp>
                      <p:nvSpPr>
                        <p:cNvPr id="199" name="Google Shape;199;p20"/>
                        <p:cNvSpPr/>
                        <p:nvPr/>
                      </p:nvSpPr>
                      <p:spPr>
                        <a:xfrm>
                          <a:off x="5784784" y="7255510"/>
                          <a:ext cx="1417200" cy="1417200"/>
                        </a:xfrm>
                        <a:prstGeom prst="ellipse">
                          <a:avLst/>
                        </a:prstGeom>
                        <a:noFill/>
                        <a:ln cap="flat" cmpd="sng" w="25400">
                          <a:solidFill>
                            <a:schemeClr val="accent6"/>
                          </a:solidFill>
                          <a:prstDash val="solid"/>
                          <a:miter lim="800000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45700" lIns="91425" spcFirstLastPara="1" rIns="91425" wrap="square" tIns="45700">
                          <a:noAutofit/>
                        </a:bodyPr>
                        <a:lstStyle/>
                        <a:p>
                          <a:pPr indent="0" lvl="0" marL="0" marR="0" rtl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s-ES" sz="1800">
                              <a:solidFill>
                                <a:schemeClr val="dk1"/>
                              </a:solidFill>
                              <a:latin typeface="Avenir"/>
                              <a:ea typeface="Avenir"/>
                              <a:cs typeface="Avenir"/>
                              <a:sym typeface="Avenir"/>
                            </a:rPr>
                            <a:t> </a:t>
                          </a:r>
                          <a:endParaRPr/>
                        </a:p>
                      </p:txBody>
                    </p:sp>
                  </p:grpSp>
                  <p:sp>
                    <p:nvSpPr>
                      <p:cNvPr id="200" name="Google Shape;200;p20"/>
                      <p:cNvSpPr/>
                      <p:nvPr/>
                    </p:nvSpPr>
                    <p:spPr>
                      <a:xfrm>
                        <a:off x="5853364" y="7324090"/>
                        <a:ext cx="1280100" cy="1280100"/>
                      </a:xfrm>
                      <a:prstGeom prst="ellipse">
                        <a:avLst/>
                      </a:prstGeom>
                      <a:noFill/>
                      <a:ln cap="flat" cmpd="sng" w="25400">
                        <a:solidFill>
                          <a:schemeClr val="accent6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s-ES" sz="1800">
                            <a:solidFill>
                              <a:schemeClr val="dk1"/>
                            </a:solidFill>
                            <a:latin typeface="Avenir"/>
                            <a:ea typeface="Avenir"/>
                            <a:cs typeface="Avenir"/>
                            <a:sym typeface="Avenir"/>
                          </a:rPr>
                          <a:t> </a:t>
                        </a:r>
                        <a:endParaRPr/>
                      </a:p>
                    </p:txBody>
                  </p:sp>
                </p:grpSp>
                <p:sp>
                  <p:nvSpPr>
                    <p:cNvPr id="201" name="Google Shape;201;p20"/>
                    <p:cNvSpPr/>
                    <p:nvPr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cap="flat" cmpd="sng" w="25400">
                      <a:solidFill>
                        <a:schemeClr val="accent6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endParaRPr/>
                    </a:p>
                  </p:txBody>
                </p:sp>
              </p:grpSp>
              <p:sp>
                <p:nvSpPr>
                  <p:cNvPr id="202" name="Google Shape;202;p20"/>
                  <p:cNvSpPr/>
                  <p:nvPr/>
                </p:nvSpPr>
                <p:spPr>
                  <a:xfrm>
                    <a:off x="5799908" y="7584771"/>
                    <a:ext cx="1005900" cy="1005900"/>
                  </a:xfrm>
                  <a:prstGeom prst="ellipse">
                    <a:avLst/>
                  </a:prstGeom>
                  <a:noFill/>
                  <a:ln cap="flat" cmpd="sng" w="25400">
                    <a:solidFill>
                      <a:schemeClr val="accent6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-ES"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rPr>
                      <a:t> </a:t>
                    </a:r>
                    <a:endParaRPr/>
                  </a:p>
                </p:txBody>
              </p:sp>
            </p:grpSp>
            <p:sp>
              <p:nvSpPr>
                <p:cNvPr id="203" name="Google Shape;203;p20"/>
                <p:cNvSpPr/>
                <p:nvPr/>
              </p:nvSpPr>
              <p:spPr>
                <a:xfrm>
                  <a:off x="5841984" y="7952850"/>
                  <a:ext cx="868800" cy="8688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6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204" name="Google Shape;204;p20"/>
                <p:cNvSpPr/>
                <p:nvPr/>
              </p:nvSpPr>
              <p:spPr>
                <a:xfrm>
                  <a:off x="5910564" y="8021430"/>
                  <a:ext cx="731400" cy="7314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6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205" name="Google Shape;205;p20"/>
                <p:cNvSpPr/>
                <p:nvPr/>
              </p:nvSpPr>
              <p:spPr>
                <a:xfrm>
                  <a:off x="5979144" y="8090010"/>
                  <a:ext cx="594300" cy="5943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6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206" name="Google Shape;206;p20"/>
                <p:cNvSpPr/>
                <p:nvPr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6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207" name="Google Shape;207;p20"/>
                <p:cNvSpPr/>
                <p:nvPr/>
              </p:nvSpPr>
              <p:spPr>
                <a:xfrm>
                  <a:off x="6116304" y="8227170"/>
                  <a:ext cx="320100" cy="3201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accent6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</p:grpSp>
          <p:sp>
            <p:nvSpPr>
              <p:cNvPr id="208" name="Google Shape;208;p20"/>
              <p:cNvSpPr/>
              <p:nvPr/>
            </p:nvSpPr>
            <p:spPr>
              <a:xfrm>
                <a:off x="6184884" y="8295750"/>
                <a:ext cx="183000" cy="183000"/>
              </a:xfrm>
              <a:prstGeom prst="ellipse">
                <a:avLst/>
              </a:prstGeom>
              <a:noFill/>
              <a:ln cap="flat" cmpd="sng" w="254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</p:grpSp>
        <p:sp>
          <p:nvSpPr>
            <p:cNvPr id="209" name="Google Shape;209;p20"/>
            <p:cNvSpPr/>
            <p:nvPr/>
          </p:nvSpPr>
          <p:spPr>
            <a:xfrm rot="-5400000">
              <a:off x="507343" y="5335976"/>
              <a:ext cx="1014080" cy="2029968"/>
            </a:xfrm>
            <a:custGeom>
              <a:rect b="b" l="l" r="r" t="t"/>
              <a:pathLst>
                <a:path extrusionOk="0" h="1828800" w="915648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2028658" y="6089528"/>
              <a:ext cx="2049300" cy="76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3838078" y="1859479"/>
              <a:ext cx="274200" cy="27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212" name="Google Shape;212;p20"/>
            <p:cNvCxnSpPr/>
            <p:nvPr/>
          </p:nvCxnSpPr>
          <p:spPr>
            <a:xfrm flipH="1" rot="10800000">
              <a:off x="0" y="1990659"/>
              <a:ext cx="4023300" cy="33900"/>
            </a:xfrm>
            <a:prstGeom prst="straightConnector1">
              <a:avLst/>
            </a:prstGeom>
            <a:noFill/>
            <a:ln cap="flat" cmpd="sng" w="508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13" name="Google Shape;213;p20"/>
          <p:cNvSpPr txBox="1"/>
          <p:nvPr>
            <p:ph type="ctrTitle"/>
          </p:nvPr>
        </p:nvSpPr>
        <p:spPr>
          <a:xfrm>
            <a:off x="4974771" y="576943"/>
            <a:ext cx="64497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venir"/>
              <a:buNone/>
              <a:defRPr sz="4800" cap="none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0"/>
          <p:cNvSpPr txBox="1"/>
          <p:nvPr>
            <p:ph idx="1" type="subTitle"/>
          </p:nvPr>
        </p:nvSpPr>
        <p:spPr>
          <a:xfrm>
            <a:off x="4974772" y="3373686"/>
            <a:ext cx="64497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5" name="Google Shape;215;p20"/>
          <p:cNvSpPr txBox="1"/>
          <p:nvPr>
            <p:ph idx="10" type="dt"/>
          </p:nvPr>
        </p:nvSpPr>
        <p:spPr>
          <a:xfrm>
            <a:off x="7519821" y="6353175"/>
            <a:ext cx="109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0"/>
          <p:cNvSpPr txBox="1"/>
          <p:nvPr>
            <p:ph idx="11" type="ftr"/>
          </p:nvPr>
        </p:nvSpPr>
        <p:spPr>
          <a:xfrm>
            <a:off x="8727198" y="6350000"/>
            <a:ext cx="2286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11123295" y="6352847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contenidos 1">
  <p:cSld name="Dos contenidos 1">
    <p:bg>
      <p:bgPr>
        <a:solidFill>
          <a:schemeClr val="dk2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/>
          <p:nvPr>
            <p:ph type="title"/>
          </p:nvPr>
        </p:nvSpPr>
        <p:spPr>
          <a:xfrm>
            <a:off x="771736" y="896112"/>
            <a:ext cx="93894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  <a:defRPr cap="none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0" name="Google Shape;220;p21"/>
          <p:cNvGrpSpPr/>
          <p:nvPr/>
        </p:nvGrpSpPr>
        <p:grpSpPr>
          <a:xfrm>
            <a:off x="11239499" y="0"/>
            <a:ext cx="1015900" cy="6858132"/>
            <a:chOff x="11239499" y="0"/>
            <a:chExt cx="1015900" cy="6858132"/>
          </a:xfrm>
        </p:grpSpPr>
        <p:sp>
          <p:nvSpPr>
            <p:cNvPr id="221" name="Google Shape;221;p21"/>
            <p:cNvSpPr/>
            <p:nvPr/>
          </p:nvSpPr>
          <p:spPr>
            <a:xfrm>
              <a:off x="11240499" y="4828032"/>
              <a:ext cx="1014900" cy="2030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11240499" y="2833299"/>
              <a:ext cx="1014900" cy="203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11240499" y="0"/>
              <a:ext cx="1014900" cy="2030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descr="Un patrón seleccionado blanco y negro&#10;&#10;Descripción generada automáticamente con confianza baja" id="224" name="Google Shape;224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p21"/>
            <p:cNvSpPr/>
            <p:nvPr/>
          </p:nvSpPr>
          <p:spPr>
            <a:xfrm>
              <a:off x="11240499" y="2029863"/>
              <a:ext cx="1014900" cy="813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226" name="Google Shape;226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10880040" y="5394960"/>
              <a:ext cx="18288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21"/>
            <p:cNvSpPr/>
            <p:nvPr/>
          </p:nvSpPr>
          <p:spPr>
            <a:xfrm>
              <a:off x="11250235" y="4949368"/>
              <a:ext cx="913359" cy="1828800"/>
            </a:xfrm>
            <a:custGeom>
              <a:rect b="b" l="l" r="r" t="t"/>
              <a:pathLst>
                <a:path extrusionOk="0" h="1828800" w="915648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228" name="Google Shape;228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" name="Google Shape;229;p21"/>
          <p:cNvSpPr txBox="1"/>
          <p:nvPr>
            <p:ph idx="10" type="dt"/>
          </p:nvPr>
        </p:nvSpPr>
        <p:spPr>
          <a:xfrm>
            <a:off x="771735" y="6353175"/>
            <a:ext cx="109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1"/>
          <p:cNvSpPr txBox="1"/>
          <p:nvPr>
            <p:ph idx="11" type="ftr"/>
          </p:nvPr>
        </p:nvSpPr>
        <p:spPr>
          <a:xfrm>
            <a:off x="5424487" y="6350000"/>
            <a:ext cx="2286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1"/>
          <p:cNvSpPr txBox="1"/>
          <p:nvPr>
            <p:ph idx="12" type="sldNum"/>
          </p:nvPr>
        </p:nvSpPr>
        <p:spPr>
          <a:xfrm>
            <a:off x="11123295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32" name="Google Shape;232;p21"/>
          <p:cNvSpPr txBox="1"/>
          <p:nvPr>
            <p:ph idx="1" type="body"/>
          </p:nvPr>
        </p:nvSpPr>
        <p:spPr>
          <a:xfrm>
            <a:off x="771734" y="2590800"/>
            <a:ext cx="45150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342900" lvl="1" marL="91440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21"/>
          <p:cNvSpPr txBox="1"/>
          <p:nvPr>
            <p:ph idx="2" type="body"/>
          </p:nvPr>
        </p:nvSpPr>
        <p:spPr>
          <a:xfrm>
            <a:off x="5645989" y="2590800"/>
            <a:ext cx="45150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342900" lvl="1" marL="91440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contenidos 2">
  <p:cSld name="Dos contenidos 2">
    <p:bg>
      <p:bgPr>
        <a:solidFill>
          <a:srgbClr val="BEBAC7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8097644">
            <a:off x="403102" y="-983358"/>
            <a:ext cx="2029968" cy="202996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2"/>
          <p:cNvSpPr/>
          <p:nvPr/>
        </p:nvSpPr>
        <p:spPr>
          <a:xfrm rot="-8087853">
            <a:off x="-1024005" y="456855"/>
            <a:ext cx="2031110" cy="2031110"/>
          </a:xfrm>
          <a:custGeom>
            <a:rect b="b" l="l" r="r" t="t"/>
            <a:pathLst>
              <a:path extrusionOk="0" h="2029968" w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7" name="Google Shape;23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697469">
            <a:off x="407892" y="1900473"/>
            <a:ext cx="2029968" cy="202996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2"/>
          <p:cNvSpPr/>
          <p:nvPr/>
        </p:nvSpPr>
        <p:spPr>
          <a:xfrm rot="-2700000">
            <a:off x="413677" y="1922951"/>
            <a:ext cx="2031097" cy="2031097"/>
          </a:xfrm>
          <a:custGeom>
            <a:rect b="b" l="l" r="r" t="t"/>
            <a:pathLst>
              <a:path extrusionOk="0" h="2029968" w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9" name="Google Shape;23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2708786">
            <a:off x="-1021286" y="3355869"/>
            <a:ext cx="2029969" cy="202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110773">
            <a:off x="1859807" y="3357926"/>
            <a:ext cx="2029968" cy="2029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22"/>
          <p:cNvGrpSpPr/>
          <p:nvPr/>
        </p:nvGrpSpPr>
        <p:grpSpPr>
          <a:xfrm>
            <a:off x="-7411" y="5806395"/>
            <a:ext cx="2870806" cy="1000774"/>
            <a:chOff x="-13699" y="5839164"/>
            <a:chExt cx="2862790" cy="1000774"/>
          </a:xfrm>
        </p:grpSpPr>
        <p:sp>
          <p:nvSpPr>
            <p:cNvPr id="242" name="Google Shape;242;p22"/>
            <p:cNvSpPr/>
            <p:nvPr/>
          </p:nvSpPr>
          <p:spPr>
            <a:xfrm>
              <a:off x="-13699" y="5839164"/>
              <a:ext cx="2862790" cy="28868"/>
            </a:xfrm>
            <a:custGeom>
              <a:rect b="b" l="l" r="r" t="t"/>
              <a:pathLst>
                <a:path extrusionOk="0" h="28868" w="2862790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47246" y="5900109"/>
              <a:ext cx="2740900" cy="28868"/>
            </a:xfrm>
            <a:custGeom>
              <a:rect b="b" l="l" r="r" t="t"/>
              <a:pathLst>
                <a:path extrusionOk="0" h="28868" w="2740900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4" name="Google Shape;244;p22"/>
            <p:cNvSpPr/>
            <p:nvPr/>
          </p:nvSpPr>
          <p:spPr>
            <a:xfrm>
              <a:off x="108992" y="5960251"/>
              <a:ext cx="2619012" cy="29671"/>
            </a:xfrm>
            <a:custGeom>
              <a:rect b="b" l="l" r="r" t="t"/>
              <a:pathLst>
                <a:path extrusionOk="0" h="29671" w="2619012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5" name="Google Shape;245;p22"/>
            <p:cNvSpPr/>
            <p:nvPr/>
          </p:nvSpPr>
          <p:spPr>
            <a:xfrm>
              <a:off x="169937" y="6021196"/>
              <a:ext cx="2497122" cy="29670"/>
            </a:xfrm>
            <a:custGeom>
              <a:rect b="b" l="l" r="r" t="t"/>
              <a:pathLst>
                <a:path extrusionOk="0" h="29670" w="2497122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229279" y="6082140"/>
              <a:ext cx="2376837" cy="28869"/>
            </a:xfrm>
            <a:custGeom>
              <a:rect b="b" l="l" r="r" t="t"/>
              <a:pathLst>
                <a:path extrusionOk="0" h="28869" w="2376837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290222" y="6143085"/>
              <a:ext cx="2254948" cy="28868"/>
            </a:xfrm>
            <a:custGeom>
              <a:rect b="b" l="l" r="r" t="t"/>
              <a:pathLst>
                <a:path extrusionOk="0" h="28868" w="225494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351970" y="6203227"/>
              <a:ext cx="2133059" cy="29671"/>
            </a:xfrm>
            <a:custGeom>
              <a:rect b="b" l="l" r="r" t="t"/>
              <a:pathLst>
                <a:path extrusionOk="0" h="29671" w="2133059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411310" y="6264172"/>
              <a:ext cx="2012774" cy="28868"/>
            </a:xfrm>
            <a:custGeom>
              <a:rect b="b" l="l" r="r" t="t"/>
              <a:pathLst>
                <a:path extrusionOk="0" h="28868" w="2012774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472255" y="6325117"/>
              <a:ext cx="1890884" cy="28868"/>
            </a:xfrm>
            <a:custGeom>
              <a:rect b="b" l="l" r="r" t="t"/>
              <a:pathLst>
                <a:path extrusionOk="0" h="28868" w="1890884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533199" y="6386061"/>
              <a:ext cx="1768996" cy="28869"/>
            </a:xfrm>
            <a:custGeom>
              <a:rect b="b" l="l" r="r" t="t"/>
              <a:pathLst>
                <a:path extrusionOk="0" h="28869" w="1768996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594946" y="6446204"/>
              <a:ext cx="1647106" cy="29670"/>
            </a:xfrm>
            <a:custGeom>
              <a:rect b="b" l="l" r="r" t="t"/>
              <a:pathLst>
                <a:path extrusionOk="0" h="29670" w="1647106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654287" y="6507148"/>
              <a:ext cx="1526821" cy="28869"/>
            </a:xfrm>
            <a:custGeom>
              <a:rect b="b" l="l" r="r" t="t"/>
              <a:pathLst>
                <a:path extrusionOk="0" h="28869" w="1526821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715231" y="6568093"/>
              <a:ext cx="1404932" cy="28868"/>
            </a:xfrm>
            <a:custGeom>
              <a:rect b="b" l="l" r="r" t="t"/>
              <a:pathLst>
                <a:path extrusionOk="0" h="28868" w="1404932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776977" y="6628235"/>
              <a:ext cx="1283044" cy="29671"/>
            </a:xfrm>
            <a:custGeom>
              <a:rect b="b" l="l" r="r" t="t"/>
              <a:pathLst>
                <a:path extrusionOk="0" h="29671" w="1283044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837922" y="6689180"/>
              <a:ext cx="1161154" cy="29670"/>
            </a:xfrm>
            <a:custGeom>
              <a:rect b="b" l="l" r="r" t="t"/>
              <a:pathLst>
                <a:path extrusionOk="0" h="29670" w="1161154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897263" y="6750124"/>
              <a:ext cx="1040868" cy="28869"/>
            </a:xfrm>
            <a:custGeom>
              <a:rect b="b" l="l" r="r" t="t"/>
              <a:pathLst>
                <a:path extrusionOk="0" h="28869" w="1040868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958207" y="6811069"/>
              <a:ext cx="918980" cy="28869"/>
            </a:xfrm>
            <a:custGeom>
              <a:rect b="b" l="l" r="r" t="t"/>
              <a:pathLst>
                <a:path extrusionOk="0" h="28869" w="918980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793659" y="5801762"/>
            <a:ext cx="1076004" cy="1057406"/>
          </a:xfrm>
          <a:custGeom>
            <a:rect b="b" l="l" r="r" t="t"/>
            <a:pathLst>
              <a:path extrusionOk="0" h="1062720" w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2"/>
          <p:cNvSpPr/>
          <p:nvPr/>
        </p:nvSpPr>
        <p:spPr>
          <a:xfrm>
            <a:off x="1035546" y="6829131"/>
            <a:ext cx="918980" cy="28869"/>
          </a:xfrm>
          <a:custGeom>
            <a:rect b="b" l="l" r="r" t="t"/>
            <a:pathLst>
              <a:path extrusionOk="0" h="28869" w="918980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2"/>
          <p:cNvSpPr txBox="1"/>
          <p:nvPr>
            <p:ph type="title"/>
          </p:nvPr>
        </p:nvSpPr>
        <p:spPr>
          <a:xfrm>
            <a:off x="3520440" y="896111"/>
            <a:ext cx="7889700" cy="2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  <a:defRPr cap="none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2"/>
          <p:cNvSpPr txBox="1"/>
          <p:nvPr>
            <p:ph idx="1" type="body"/>
          </p:nvPr>
        </p:nvSpPr>
        <p:spPr>
          <a:xfrm>
            <a:off x="3520440" y="3259056"/>
            <a:ext cx="2994600" cy="30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42900" lvl="1" marL="91440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22"/>
          <p:cNvSpPr txBox="1"/>
          <p:nvPr>
            <p:ph idx="2" type="body"/>
          </p:nvPr>
        </p:nvSpPr>
        <p:spPr>
          <a:xfrm>
            <a:off x="6826432" y="3253740"/>
            <a:ext cx="4580100" cy="30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10" type="dt"/>
          </p:nvPr>
        </p:nvSpPr>
        <p:spPr>
          <a:xfrm>
            <a:off x="3523723" y="6353175"/>
            <a:ext cx="109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11" type="ftr"/>
          </p:nvPr>
        </p:nvSpPr>
        <p:spPr>
          <a:xfrm>
            <a:off x="6642161" y="6350000"/>
            <a:ext cx="2286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12" type="sldNum"/>
          </p:nvPr>
        </p:nvSpPr>
        <p:spPr>
          <a:xfrm>
            <a:off x="10949320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+ imagen">
  <p:cSld name="Contenido + imagen">
    <p:bg>
      <p:bgPr>
        <a:solidFill>
          <a:schemeClr val="accent2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type="title"/>
          </p:nvPr>
        </p:nvSpPr>
        <p:spPr>
          <a:xfrm>
            <a:off x="3807877" y="898524"/>
            <a:ext cx="7606800" cy="20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venir"/>
              <a:buNone/>
              <a:defRPr cap="none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3"/>
          <p:cNvSpPr/>
          <p:nvPr>
            <p:ph idx="2" type="pic"/>
          </p:nvPr>
        </p:nvSpPr>
        <p:spPr>
          <a:xfrm>
            <a:off x="1011337" y="9212"/>
            <a:ext cx="20301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270" name="Google Shape;270;p23"/>
          <p:cNvSpPr/>
          <p:nvPr/>
        </p:nvSpPr>
        <p:spPr>
          <a:xfrm>
            <a:off x="1011339" y="4863266"/>
            <a:ext cx="2030100" cy="200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71" name="Google Shape;27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1338" y="5865203"/>
            <a:ext cx="2019299" cy="9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3"/>
          <p:cNvSpPr txBox="1"/>
          <p:nvPr>
            <p:ph idx="1" type="body"/>
          </p:nvPr>
        </p:nvSpPr>
        <p:spPr>
          <a:xfrm>
            <a:off x="3803953" y="3259138"/>
            <a:ext cx="7615200" cy="29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>
                <a:solidFill>
                  <a:schemeClr val="dk2"/>
                </a:solidFill>
              </a:defRPr>
            </a:lvl1pPr>
            <a:lvl2pPr indent="-342900" lvl="1" marL="91440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2pPr>
            <a:lvl3pPr indent="-342900" lvl="2" marL="137160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4pPr>
            <a:lvl5pPr indent="-342900" lvl="4" marL="228600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3" name="Google Shape;273;p23"/>
          <p:cNvSpPr txBox="1"/>
          <p:nvPr>
            <p:ph idx="10" type="dt"/>
          </p:nvPr>
        </p:nvSpPr>
        <p:spPr>
          <a:xfrm>
            <a:off x="3803953" y="6353175"/>
            <a:ext cx="109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23"/>
          <p:cNvSpPr txBox="1"/>
          <p:nvPr>
            <p:ph idx="11" type="ftr"/>
          </p:nvPr>
        </p:nvSpPr>
        <p:spPr>
          <a:xfrm>
            <a:off x="6788630" y="6350000"/>
            <a:ext cx="2286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23"/>
          <p:cNvSpPr txBox="1"/>
          <p:nvPr>
            <p:ph idx="12" type="sldNum"/>
          </p:nvPr>
        </p:nvSpPr>
        <p:spPr>
          <a:xfrm>
            <a:off x="10962027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-1000" y="0"/>
            <a:ext cx="1015982" cy="6858132"/>
            <a:chOff x="-1000" y="0"/>
            <a:chExt cx="1015982" cy="6858132"/>
          </a:xfrm>
        </p:grpSpPr>
        <p:sp>
          <p:nvSpPr>
            <p:cNvPr id="277" name="Google Shape;277;p23"/>
            <p:cNvSpPr/>
            <p:nvPr/>
          </p:nvSpPr>
          <p:spPr>
            <a:xfrm>
              <a:off x="0" y="4828032"/>
              <a:ext cx="1014900" cy="20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0" y="2833299"/>
              <a:ext cx="1014900" cy="203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0" y="0"/>
              <a:ext cx="1014900" cy="2030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280" name="Google Shape;280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23"/>
            <p:cNvSpPr/>
            <p:nvPr/>
          </p:nvSpPr>
          <p:spPr>
            <a:xfrm>
              <a:off x="0" y="2029863"/>
              <a:ext cx="1014900" cy="813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2" name="Google Shape;282;p23"/>
            <p:cNvSpPr/>
            <p:nvPr/>
          </p:nvSpPr>
          <p:spPr>
            <a:xfrm rot="10800000">
              <a:off x="101623" y="2932749"/>
              <a:ext cx="913359" cy="1828800"/>
            </a:xfrm>
            <a:custGeom>
              <a:rect b="b" l="l" r="r" t="t"/>
              <a:pathLst>
                <a:path extrusionOk="0" h="1828800" w="915648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D4D0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283" name="Google Shape;283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4" name="Google Shape;284;p23"/>
          <p:cNvSpPr/>
          <p:nvPr/>
        </p:nvSpPr>
        <p:spPr>
          <a:xfrm>
            <a:off x="1011339" y="2834159"/>
            <a:ext cx="2029968" cy="2029968"/>
          </a:xfrm>
          <a:custGeom>
            <a:rect b="b" l="l" r="r" t="t"/>
            <a:pathLst>
              <a:path extrusionOk="0" h="2029968" w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762000" y="365125"/>
            <a:ext cx="10668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b="1" i="0" sz="4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762000" y="1825625"/>
            <a:ext cx="10668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762000" y="6356350"/>
            <a:ext cx="281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81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76">
          <p15:clr>
            <a:srgbClr val="5ACBF0"/>
          </p15:clr>
        </p15:guide>
        <p15:guide id="2" pos="1920">
          <p15:clr>
            <a:srgbClr val="F26B43"/>
          </p15:clr>
        </p15:guide>
        <p15:guide id="3" pos="5760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pos="1272">
          <p15:clr>
            <a:srgbClr val="9FCC3B"/>
          </p15:clr>
        </p15:guide>
        <p15:guide id="6" pos="2544">
          <p15:clr>
            <a:srgbClr val="9FCC3B"/>
          </p15:clr>
        </p15:guide>
        <p15:guide id="7" pos="5112">
          <p15:clr>
            <a:srgbClr val="9FCC3B"/>
          </p15:clr>
        </p15:guide>
        <p15:guide id="8" pos="6408">
          <p15:clr>
            <a:srgbClr val="9FCC3B"/>
          </p15:clr>
        </p15:guide>
        <p15:guide id="9" pos="3940">
          <p15:clr>
            <a:srgbClr val="F26B43"/>
          </p15:clr>
        </p15:guide>
        <p15:guide id="10" pos="7104">
          <p15:clr>
            <a:srgbClr val="5ACBF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"/>
          <p:cNvSpPr txBox="1"/>
          <p:nvPr>
            <p:ph type="ctrTitle"/>
          </p:nvPr>
        </p:nvSpPr>
        <p:spPr>
          <a:xfrm>
            <a:off x="4485940" y="1032735"/>
            <a:ext cx="5045400" cy="27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venir"/>
              <a:buNone/>
            </a:pPr>
            <a:r>
              <a:rPr b="1" i="0" lang="es-ES" sz="6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VET &amp; PET CENTER</a:t>
            </a:r>
            <a:endParaRPr b="1" i="0" sz="6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6" name="Google Shape;356;p1"/>
          <p:cNvSpPr txBox="1"/>
          <p:nvPr/>
        </p:nvSpPr>
        <p:spPr>
          <a:xfrm>
            <a:off x="8573844" y="4335332"/>
            <a:ext cx="3872754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Grupo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	- 08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Integrantes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	- Camilo Canales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	- Alain Echeverria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	- Benjamín Villanueva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Asignatura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	- Capstone 09D	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57" name="Google Shape;35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00" y="4092330"/>
            <a:ext cx="2314122" cy="23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4" name="Google Shape;434;p10"/>
          <p:cNvGraphicFramePr/>
          <p:nvPr/>
        </p:nvGraphicFramePr>
        <p:xfrm>
          <a:off x="293300" y="110887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{0CACCE8E-229E-4676-AFBE-8C9FF72876D8}</a:tableStyleId>
              </a:tblPr>
              <a:tblGrid>
                <a:gridCol w="1369800"/>
                <a:gridCol w="377075"/>
                <a:gridCol w="558150"/>
                <a:gridCol w="558150"/>
                <a:gridCol w="672575"/>
                <a:gridCol w="377075"/>
                <a:gridCol w="558150"/>
                <a:gridCol w="558150"/>
                <a:gridCol w="558150"/>
                <a:gridCol w="558150"/>
                <a:gridCol w="558150"/>
                <a:gridCol w="558150"/>
                <a:gridCol w="558150"/>
                <a:gridCol w="558150"/>
                <a:gridCol w="558150"/>
                <a:gridCol w="688125"/>
                <a:gridCol w="428175"/>
                <a:gridCol w="558150"/>
                <a:gridCol w="558150"/>
                <a:gridCol w="558150"/>
              </a:tblGrid>
              <a:tr h="37112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Actividad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1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E2EFD9"/>
                    </a:solidFill>
                  </a:tcPr>
                </a:tc>
                <a:tc hMerge="1"/>
                <a:tc hMerge="1"/>
                <a:tc hMerge="1"/>
                <a:tc gridSpan="1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2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3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FBE5D5"/>
                    </a:solidFill>
                  </a:tcPr>
                </a:tc>
                <a:tc hMerge="1"/>
                <a:tc hMerge="1"/>
              </a:tr>
              <a:tr h="3711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2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3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4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5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6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7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8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9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10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11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12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13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14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15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16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17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18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</a:tr>
              <a:tr h="521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Análisis del caso y las problemáticas</a:t>
                      </a:r>
                      <a:endParaRPr b="1"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</a:tr>
              <a:tr h="792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Desarrollo de documentación inicial del proyecto</a:t>
                      </a:r>
                      <a:endParaRPr b="1"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</a:tr>
              <a:tr h="309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Manejo de sprints</a:t>
                      </a:r>
                      <a:endParaRPr b="1"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</a:tr>
              <a:tr h="521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Recopilación de Requisitos</a:t>
                      </a:r>
                      <a:endParaRPr b="1"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</a:tr>
              <a:tr h="73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Diseño de la Arquitectura del Sistema</a:t>
                      </a:r>
                      <a:endParaRPr b="1"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</a:tr>
              <a:tr h="614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Desarrollo del Frontend y Backend</a:t>
                      </a:r>
                      <a:endParaRPr b="1"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</a:tr>
              <a:tr h="614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Pruebas de Calidad y Usabilidad</a:t>
                      </a:r>
                      <a:endParaRPr b="1"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</a:tr>
              <a:tr h="521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Presentación Final y Documentación</a:t>
                      </a:r>
                      <a:endParaRPr b="1"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ES" sz="1000"/>
                        <a:t>X</a:t>
                      </a:r>
                      <a:endParaRPr b="1" sz="1000"/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  <p:sp>
        <p:nvSpPr>
          <p:cNvPr id="435" name="Google Shape;435;p10"/>
          <p:cNvSpPr txBox="1"/>
          <p:nvPr>
            <p:ph type="title"/>
          </p:nvPr>
        </p:nvSpPr>
        <p:spPr>
          <a:xfrm>
            <a:off x="293300" y="229500"/>
            <a:ext cx="39129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venir"/>
              <a:buNone/>
            </a:pPr>
            <a:r>
              <a:rPr lang="es-ES"/>
              <a:t>CARTA GANTT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3"/>
          <p:cNvSpPr txBox="1"/>
          <p:nvPr>
            <p:ph type="ctrTitle"/>
          </p:nvPr>
        </p:nvSpPr>
        <p:spPr>
          <a:xfrm>
            <a:off x="5900245" y="1257310"/>
            <a:ext cx="5528100" cy="268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venir"/>
              <a:buNone/>
            </a:pPr>
            <a:r>
              <a:rPr lang="es-ES"/>
              <a:t>GRACIAS POR SU ATENCION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fb2e59fe5b_1_1"/>
          <p:cNvSpPr txBox="1"/>
          <p:nvPr>
            <p:ph type="title"/>
          </p:nvPr>
        </p:nvSpPr>
        <p:spPr>
          <a:xfrm>
            <a:off x="1846200" y="268800"/>
            <a:ext cx="9696300" cy="885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Introducción a nuestro caso</a:t>
            </a:r>
            <a:endParaRPr/>
          </a:p>
        </p:txBody>
      </p:sp>
      <p:sp>
        <p:nvSpPr>
          <p:cNvPr id="364" name="Google Shape;364;g2fb2e59fe5b_1_1"/>
          <p:cNvSpPr txBox="1"/>
          <p:nvPr>
            <p:ph idx="1" type="body"/>
          </p:nvPr>
        </p:nvSpPr>
        <p:spPr>
          <a:xfrm>
            <a:off x="4590600" y="2465825"/>
            <a:ext cx="7316400" cy="37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47"/>
              <a:t>Creciente demanda de servicios personalizados que cumplan las expectativas y preferencias de dueños de mascotas.</a:t>
            </a:r>
            <a:endParaRPr sz="3047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47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47"/>
              <a:t>Comercios electrónicos y la comodidad del cliente.</a:t>
            </a:r>
            <a:endParaRPr sz="3047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47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47"/>
              <a:t>Plataforma para emprendedores, negocios establecidos</a:t>
            </a:r>
            <a:endParaRPr sz="3047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47"/>
              <a:t>y pymes emergentes.</a:t>
            </a:r>
            <a:endParaRPr sz="3047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fb2e59fe5b_1_1"/>
          <p:cNvSpPr txBox="1"/>
          <p:nvPr>
            <p:ph idx="12" type="sldNum"/>
          </p:nvPr>
        </p:nvSpPr>
        <p:spPr>
          <a:xfrm>
            <a:off x="10967357" y="6356350"/>
            <a:ext cx="457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66" name="Google Shape;366;g2fb2e59fe5b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75" y="3888224"/>
            <a:ext cx="3275850" cy="218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"/>
          <p:cNvSpPr txBox="1"/>
          <p:nvPr>
            <p:ph type="ctrTitle"/>
          </p:nvPr>
        </p:nvSpPr>
        <p:spPr>
          <a:xfrm>
            <a:off x="4414500" y="417900"/>
            <a:ext cx="66555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venir"/>
              <a:buNone/>
            </a:pPr>
            <a:r>
              <a:rPr lang="es-ES"/>
              <a:t>PROBLEMÁTICA</a:t>
            </a:r>
            <a:endParaRPr/>
          </a:p>
        </p:txBody>
      </p:sp>
      <p:sp>
        <p:nvSpPr>
          <p:cNvPr id="373" name="Google Shape;373;p3"/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74" name="Google Shape;374;p3"/>
          <p:cNvCxnSpPr/>
          <p:nvPr/>
        </p:nvCxnSpPr>
        <p:spPr>
          <a:xfrm>
            <a:off x="-97971" y="660400"/>
            <a:ext cx="4160955" cy="4149155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5" name="Google Shape;375;p3"/>
          <p:cNvSpPr txBox="1"/>
          <p:nvPr/>
        </p:nvSpPr>
        <p:spPr>
          <a:xfrm>
            <a:off x="4414500" y="1524000"/>
            <a:ext cx="66555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Char char="-"/>
            </a:pPr>
            <a:r>
              <a:rPr lang="es-ES"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Falta de una plataforma unificada.</a:t>
            </a:r>
            <a:endParaRPr sz="2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Char char="-"/>
            </a:pPr>
            <a:r>
              <a:rPr lang="es-ES"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Falta de veterinarios confiables.</a:t>
            </a:r>
            <a:endParaRPr sz="2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Char char="-"/>
            </a:pPr>
            <a:r>
              <a:rPr lang="es-ES"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Productos de baja calidad o dañinos.</a:t>
            </a:r>
            <a:endParaRPr sz="2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Char char="-"/>
            </a:pPr>
            <a:r>
              <a:rPr lang="es-ES"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Precios cada vez más altos.</a:t>
            </a:r>
            <a:endParaRPr sz="2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Char char="-"/>
            </a:pPr>
            <a:r>
              <a:rPr lang="es-ES"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Falta de servicios enfocados en la comodidad.</a:t>
            </a:r>
            <a:endParaRPr sz="2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fb2e59fe5b_1_9"/>
          <p:cNvSpPr txBox="1"/>
          <p:nvPr>
            <p:ph type="title"/>
          </p:nvPr>
        </p:nvSpPr>
        <p:spPr>
          <a:xfrm>
            <a:off x="478500" y="262950"/>
            <a:ext cx="7636800" cy="198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600"/>
              <a:t>Relación con competencias de perfil de egreso</a:t>
            </a:r>
            <a:endParaRPr sz="4600"/>
          </a:p>
        </p:txBody>
      </p:sp>
      <p:sp>
        <p:nvSpPr>
          <p:cNvPr id="382" name="Google Shape;382;g2fb2e59fe5b_1_9"/>
          <p:cNvSpPr txBox="1"/>
          <p:nvPr>
            <p:ph idx="12" type="sldNum"/>
          </p:nvPr>
        </p:nvSpPr>
        <p:spPr>
          <a:xfrm>
            <a:off x="11274091" y="6355080"/>
            <a:ext cx="457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83" name="Google Shape;383;g2fb2e59fe5b_1_9"/>
          <p:cNvSpPr txBox="1"/>
          <p:nvPr>
            <p:ph idx="1" type="body"/>
          </p:nvPr>
        </p:nvSpPr>
        <p:spPr>
          <a:xfrm>
            <a:off x="914400" y="2251649"/>
            <a:ext cx="6597300" cy="35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Construcción</a:t>
            </a:r>
            <a:r>
              <a:rPr lang="es-ES"/>
              <a:t> e implementación de modelos arquitectónicos y modelo de datos.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Gestión, planificación y control  de proyectos informáticos.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Manejo de distintos lenguajes de programación e implementación de soluciones integrales.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Diseño de pruebas de validación que </a:t>
            </a:r>
            <a:r>
              <a:rPr lang="es-ES"/>
              <a:t>evalúen</a:t>
            </a:r>
            <a:r>
              <a:rPr lang="es-ES"/>
              <a:t> la calidad del producto.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Automatización de procesos de prueba.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Desarrollo de soluciones de software que cumplan los objetivos y promuevan las buenas prácticas.</a:t>
            </a:r>
            <a:endParaRPr/>
          </a:p>
        </p:txBody>
      </p:sp>
      <p:pic>
        <p:nvPicPr>
          <p:cNvPr id="384" name="Google Shape;384;g2fb2e59fe5b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4750" y="467775"/>
            <a:ext cx="979050" cy="9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2fb2e59fe5b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6075" y="2647250"/>
            <a:ext cx="1556400" cy="7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2fb2e59fe5b_1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18826" y="4455553"/>
            <a:ext cx="1110900" cy="10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fb2e59fe5b_0_9"/>
          <p:cNvSpPr txBox="1"/>
          <p:nvPr>
            <p:ph type="title"/>
          </p:nvPr>
        </p:nvSpPr>
        <p:spPr>
          <a:xfrm>
            <a:off x="3520450" y="410107"/>
            <a:ext cx="7889700" cy="78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FACTIBILIDAD</a:t>
            </a:r>
            <a:endParaRPr/>
          </a:p>
        </p:txBody>
      </p:sp>
      <p:sp>
        <p:nvSpPr>
          <p:cNvPr id="393" name="Google Shape;393;g2fb2e59fe5b_0_9"/>
          <p:cNvSpPr txBox="1"/>
          <p:nvPr>
            <p:ph idx="1" type="body"/>
          </p:nvPr>
        </p:nvSpPr>
        <p:spPr>
          <a:xfrm>
            <a:off x="3520450" y="1603925"/>
            <a:ext cx="8077500" cy="49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/>
              <a:t>Factibilidad </a:t>
            </a:r>
            <a:r>
              <a:rPr b="1" lang="es-ES" sz="2800"/>
              <a:t>Técnica</a:t>
            </a:r>
            <a:endParaRPr b="1" sz="2800"/>
          </a:p>
          <a:p>
            <a:pPr indent="-3930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b="1" lang="es-ES" sz="2800"/>
              <a:t>Herramientas.</a:t>
            </a:r>
            <a:endParaRPr b="1" sz="2800"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s-ES" sz="2800"/>
              <a:t>Metodología Ágil.</a:t>
            </a:r>
            <a:endParaRPr b="1" sz="2800"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s-ES" sz="2800"/>
              <a:t>Familiaridad de las herramientas.</a:t>
            </a:r>
            <a:endParaRPr b="1" sz="2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ES" sz="2800"/>
              <a:t>Factores Externos</a:t>
            </a:r>
            <a:endParaRPr b="1" sz="2800"/>
          </a:p>
          <a:p>
            <a:pPr indent="-3930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b="1" lang="es-ES" sz="2800"/>
              <a:t>Disponibilidad de Veterinarias.</a:t>
            </a:r>
            <a:endParaRPr b="1" sz="2800"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s-ES" sz="2800"/>
              <a:t>Distribuidores.</a:t>
            </a:r>
            <a:endParaRPr b="1" sz="2800"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s-ES" sz="2800"/>
              <a:t>Recursos Humanos.</a:t>
            </a:r>
            <a:endParaRPr b="1" sz="2800"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s-ES" sz="2800"/>
              <a:t>Tiempo.</a:t>
            </a:r>
            <a:endParaRPr b="1" sz="28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800"/>
          </a:p>
        </p:txBody>
      </p:sp>
      <p:sp>
        <p:nvSpPr>
          <p:cNvPr id="394" name="Google Shape;394;g2fb2e59fe5b_0_9"/>
          <p:cNvSpPr txBox="1"/>
          <p:nvPr>
            <p:ph idx="12" type="sldNum"/>
          </p:nvPr>
        </p:nvSpPr>
        <p:spPr>
          <a:xfrm>
            <a:off x="10949320" y="6356350"/>
            <a:ext cx="457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fb2e59fe5b_0_17"/>
          <p:cNvSpPr txBox="1"/>
          <p:nvPr>
            <p:ph type="title"/>
          </p:nvPr>
        </p:nvSpPr>
        <p:spPr>
          <a:xfrm>
            <a:off x="762001" y="896112"/>
            <a:ext cx="60594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venir"/>
              <a:buNone/>
            </a:pPr>
            <a:r>
              <a:rPr lang="es-ES"/>
              <a:t>RIESGOS</a:t>
            </a:r>
            <a:endParaRPr/>
          </a:p>
        </p:txBody>
      </p:sp>
      <p:sp>
        <p:nvSpPr>
          <p:cNvPr id="401" name="Google Shape;401;g2fb2e59fe5b_0_17"/>
          <p:cNvSpPr txBox="1"/>
          <p:nvPr>
            <p:ph idx="1" type="body"/>
          </p:nvPr>
        </p:nvSpPr>
        <p:spPr>
          <a:xfrm>
            <a:off x="914400" y="2738023"/>
            <a:ext cx="65976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SzPts val="2800"/>
              <a:buChar char="-"/>
            </a:pPr>
            <a:r>
              <a:rPr lang="es-ES" sz="2800"/>
              <a:t>Disponibilidad</a:t>
            </a:r>
            <a:r>
              <a:rPr lang="es-ES" sz="2800"/>
              <a:t> de Veterinarias.</a:t>
            </a:r>
            <a:endParaRPr sz="2800"/>
          </a:p>
          <a:p>
            <a:pPr indent="-406400" lvl="0" marL="45720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ES" sz="2800"/>
              <a:t>Cronograma Ajustado.</a:t>
            </a:r>
            <a:endParaRPr sz="2800"/>
          </a:p>
          <a:p>
            <a:pPr indent="-406400" lvl="0" marL="45720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ES" sz="2800"/>
              <a:t>Calidad.</a:t>
            </a:r>
            <a:endParaRPr sz="2800"/>
          </a:p>
          <a:p>
            <a:pPr indent="-406400" lvl="0" marL="45720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ES" sz="2800"/>
              <a:t>Proveedores de recursos</a:t>
            </a:r>
            <a:endParaRPr sz="2800"/>
          </a:p>
          <a:p>
            <a:pPr indent="-406400" lvl="0" marL="45720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ES" sz="2800"/>
              <a:t>Amenazas cibernéticas (Filtraciones, ataques)</a:t>
            </a:r>
            <a:endParaRPr sz="2800"/>
          </a:p>
        </p:txBody>
      </p:sp>
      <p:sp>
        <p:nvSpPr>
          <p:cNvPr id="402" name="Google Shape;402;g2fb2e59fe5b_0_17"/>
          <p:cNvSpPr txBox="1"/>
          <p:nvPr>
            <p:ph idx="12" type="sldNum"/>
          </p:nvPr>
        </p:nvSpPr>
        <p:spPr>
          <a:xfrm>
            <a:off x="11274091" y="635508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sz="1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"/>
          <p:cNvSpPr txBox="1"/>
          <p:nvPr>
            <p:ph type="ctrTitle"/>
          </p:nvPr>
        </p:nvSpPr>
        <p:spPr>
          <a:xfrm>
            <a:off x="4818000" y="341782"/>
            <a:ext cx="6594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venir"/>
              <a:buNone/>
            </a:pPr>
            <a:r>
              <a:rPr lang="es-ES"/>
              <a:t>OBJETIVO</a:t>
            </a:r>
            <a:endParaRPr/>
          </a:p>
        </p:txBody>
      </p:sp>
      <p:sp>
        <p:nvSpPr>
          <p:cNvPr id="409" name="Google Shape;409;p4"/>
          <p:cNvSpPr txBox="1"/>
          <p:nvPr>
            <p:ph idx="1" type="subTitle"/>
          </p:nvPr>
        </p:nvSpPr>
        <p:spPr>
          <a:xfrm>
            <a:off x="4833550" y="1524004"/>
            <a:ext cx="6594900" cy="44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b="1" lang="es-ES" sz="2800"/>
              <a:t>Objetivo General -</a:t>
            </a:r>
            <a:endParaRPr b="1" sz="2800"/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s-ES" sz="2800"/>
              <a:t>Objetivos </a:t>
            </a:r>
            <a:r>
              <a:rPr lang="es-ES" sz="2800"/>
              <a:t>Específicos</a:t>
            </a:r>
            <a:r>
              <a:rPr lang="es-ES" sz="2800"/>
              <a:t>:</a:t>
            </a:r>
            <a:endParaRPr sz="2800"/>
          </a:p>
          <a:p>
            <a:pPr indent="-4064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800"/>
              <a:buChar char="-"/>
            </a:pPr>
            <a:r>
              <a:rPr lang="es-ES" sz="2800"/>
              <a:t>Diseño.</a:t>
            </a:r>
            <a:endParaRPr sz="2800"/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ES" sz="2800"/>
              <a:t>Implementación.</a:t>
            </a:r>
            <a:endParaRPr sz="2800"/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ES" sz="2800"/>
              <a:t>Desarrollo.</a:t>
            </a:r>
            <a:endParaRPr sz="2800"/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ES" sz="2800"/>
              <a:t>Confiabilidad.</a:t>
            </a:r>
            <a:endParaRPr sz="2800"/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Vista de ángulo bajo de edificios altos" id="410" name="Google Shape;410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3" r="42" t="0"/>
          <a:stretch/>
        </p:blipFill>
        <p:spPr>
          <a:xfrm>
            <a:off x="0" y="-1"/>
            <a:ext cx="4076118" cy="6096678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"/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12" name="Google Shape;412;p4"/>
          <p:cNvCxnSpPr/>
          <p:nvPr/>
        </p:nvCxnSpPr>
        <p:spPr>
          <a:xfrm>
            <a:off x="-97971" y="1909602"/>
            <a:ext cx="4160955" cy="4149155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"/>
          <p:cNvSpPr txBox="1"/>
          <p:nvPr>
            <p:ph type="ctrTitle"/>
          </p:nvPr>
        </p:nvSpPr>
        <p:spPr>
          <a:xfrm>
            <a:off x="4991100" y="835246"/>
            <a:ext cx="5925000" cy="11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venir"/>
              <a:buNone/>
            </a:pPr>
            <a:r>
              <a:rPr lang="es-ES"/>
              <a:t>METODOLOGÍA</a:t>
            </a:r>
            <a:endParaRPr/>
          </a:p>
        </p:txBody>
      </p:sp>
      <p:sp>
        <p:nvSpPr>
          <p:cNvPr id="419" name="Google Shape;419;p6"/>
          <p:cNvSpPr txBox="1"/>
          <p:nvPr>
            <p:ph idx="1" type="subTitle"/>
          </p:nvPr>
        </p:nvSpPr>
        <p:spPr>
          <a:xfrm>
            <a:off x="4890450" y="2186145"/>
            <a:ext cx="64497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venir"/>
              <a:buChar char="-"/>
            </a:pPr>
            <a:r>
              <a:rPr lang="es-ES" sz="2800"/>
              <a:t>Metodología Ágil -</a:t>
            </a:r>
            <a:endParaRPr sz="2800"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/>
              <a:t>Fases : </a:t>
            </a:r>
            <a:endParaRPr sz="2800"/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ES" sz="2800"/>
              <a:t>Recopilacion y analisis de requisitos.</a:t>
            </a:r>
            <a:endParaRPr sz="2800"/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ES" sz="2800"/>
              <a:t>Diseño del sistema.</a:t>
            </a:r>
            <a:endParaRPr sz="2800"/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ES" sz="2800"/>
              <a:t>Desarrollo.</a:t>
            </a:r>
            <a:endParaRPr sz="2800"/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ES" sz="2800"/>
              <a:t>Pruebas de calidad y usabilidad.</a:t>
            </a:r>
            <a:endParaRPr sz="2800"/>
          </a:p>
        </p:txBody>
      </p:sp>
      <p:sp>
        <p:nvSpPr>
          <p:cNvPr id="420" name="Google Shape;420;p6"/>
          <p:cNvSpPr txBox="1"/>
          <p:nvPr>
            <p:ph idx="12" type="sldNum"/>
          </p:nvPr>
        </p:nvSpPr>
        <p:spPr>
          <a:xfrm>
            <a:off x="11123295" y="6352847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sz="1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8"/>
          <p:cNvSpPr txBox="1"/>
          <p:nvPr>
            <p:ph type="title"/>
          </p:nvPr>
        </p:nvSpPr>
        <p:spPr>
          <a:xfrm>
            <a:off x="3520440" y="896111"/>
            <a:ext cx="7653528" cy="2039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s-ES"/>
              <a:t>PLAN DE TRABAJO</a:t>
            </a:r>
            <a:endParaRPr/>
          </a:p>
        </p:txBody>
      </p:sp>
      <p:sp>
        <p:nvSpPr>
          <p:cNvPr id="427" name="Google Shape;427;p8"/>
          <p:cNvSpPr txBox="1"/>
          <p:nvPr>
            <p:ph idx="12" type="sldNum"/>
          </p:nvPr>
        </p:nvSpPr>
        <p:spPr>
          <a:xfrm>
            <a:off x="10949320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sz="1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8" name="Google Shape;428;p8"/>
          <p:cNvSpPr txBox="1"/>
          <p:nvPr>
            <p:ph idx="4294967295" type="subTitle"/>
          </p:nvPr>
        </p:nvSpPr>
        <p:spPr>
          <a:xfrm>
            <a:off x="3520450" y="1876175"/>
            <a:ext cx="7653600" cy="4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Tareas:</a:t>
            </a:r>
            <a:endParaRPr/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ES"/>
              <a:t>Análisis</a:t>
            </a:r>
            <a:r>
              <a:rPr lang="es-ES"/>
              <a:t> del caso y </a:t>
            </a:r>
            <a:r>
              <a:rPr lang="es-ES"/>
              <a:t>problemáticas.</a:t>
            </a:r>
            <a:endParaRPr/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ES"/>
              <a:t>Documentación</a:t>
            </a:r>
            <a:r>
              <a:rPr lang="es-ES"/>
              <a:t> Inicial, </a:t>
            </a:r>
            <a:r>
              <a:rPr lang="es-ES"/>
              <a:t>Manejo</a:t>
            </a:r>
            <a:r>
              <a:rPr lang="es-ES"/>
              <a:t> de Sprints y </a:t>
            </a:r>
            <a:r>
              <a:rPr lang="es-ES"/>
              <a:t>recopilación</a:t>
            </a:r>
            <a:r>
              <a:rPr lang="es-ES"/>
              <a:t> de requisitos.</a:t>
            </a:r>
            <a:endParaRPr/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ES"/>
              <a:t>Diseño y Desarrollo de la plataforma.</a:t>
            </a:r>
            <a:endParaRPr/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ES"/>
              <a:t>Pruebas de calidad y </a:t>
            </a:r>
            <a:r>
              <a:rPr lang="es-ES"/>
              <a:t>Documentación</a:t>
            </a:r>
            <a:r>
              <a:rPr lang="es-ES"/>
              <a:t> FInal.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ersonalizar">
  <a:themeElements>
    <a:clrScheme name="Custom 74">
      <a:dk1>
        <a:srgbClr val="000000"/>
      </a:dk1>
      <a:lt1>
        <a:srgbClr val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2024-09-03T13:19:52Z</dcterms:created>
  <dc:creator>PCXX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